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</p:sldIdLst>
  <p:sldSz cy="10287000" cx="18288000"/>
  <p:notesSz cx="6858000" cy="9144000"/>
  <p:embeddedFontLst>
    <p:embeddedFont>
      <p:font typeface="Roboto"/>
      <p:regular r:id="rId32"/>
      <p:bold r:id="rId33"/>
      <p:italic r:id="rId34"/>
      <p:boldItalic r:id="rId35"/>
    </p:embeddedFont>
    <p:embeddedFont>
      <p:font typeface="Russo One"/>
      <p:regular r:id="rId36"/>
    </p:embeddedFont>
    <p:embeddedFont>
      <p:font typeface="Nunito Sans"/>
      <p:regular r:id="rId37"/>
      <p:bold r:id="rId38"/>
      <p:italic r:id="rId39"/>
      <p:boldItalic r:id="rId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DB8ACD3D-8581-461F-AF34-1F8E6092E77B}">
  <a:tblStyle styleId="{DB8ACD3D-8581-461F-AF34-1F8E6092E77B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NunitoSans-boldItalic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font" Target="fonts/Roboto-bold.fntdata"/><Relationship Id="rId10" Type="http://schemas.openxmlformats.org/officeDocument/2006/relationships/slide" Target="slides/slide4.xml"/><Relationship Id="rId32" Type="http://schemas.openxmlformats.org/officeDocument/2006/relationships/font" Target="fonts/Roboto-regular.fntdata"/><Relationship Id="rId13" Type="http://schemas.openxmlformats.org/officeDocument/2006/relationships/slide" Target="slides/slide7.xml"/><Relationship Id="rId35" Type="http://schemas.openxmlformats.org/officeDocument/2006/relationships/font" Target="fonts/Roboto-boldItalic.fntdata"/><Relationship Id="rId12" Type="http://schemas.openxmlformats.org/officeDocument/2006/relationships/slide" Target="slides/slide6.xml"/><Relationship Id="rId34" Type="http://schemas.openxmlformats.org/officeDocument/2006/relationships/font" Target="fonts/Roboto-italic.fntdata"/><Relationship Id="rId15" Type="http://schemas.openxmlformats.org/officeDocument/2006/relationships/slide" Target="slides/slide9.xml"/><Relationship Id="rId37" Type="http://schemas.openxmlformats.org/officeDocument/2006/relationships/font" Target="fonts/NunitoSans-regular.fntdata"/><Relationship Id="rId14" Type="http://schemas.openxmlformats.org/officeDocument/2006/relationships/slide" Target="slides/slide8.xml"/><Relationship Id="rId36" Type="http://schemas.openxmlformats.org/officeDocument/2006/relationships/font" Target="fonts/RussoOne-regular.fntdata"/><Relationship Id="rId17" Type="http://schemas.openxmlformats.org/officeDocument/2006/relationships/slide" Target="slides/slide11.xml"/><Relationship Id="rId39" Type="http://schemas.openxmlformats.org/officeDocument/2006/relationships/font" Target="fonts/NunitoSans-italic.fntdata"/><Relationship Id="rId16" Type="http://schemas.openxmlformats.org/officeDocument/2006/relationships/slide" Target="slides/slide10.xml"/><Relationship Id="rId38" Type="http://schemas.openxmlformats.org/officeDocument/2006/relationships/font" Target="fonts/NunitoSans-bold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7" name="Shape 2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8" name="Google Shape;2318;g23ac198e12e_2_24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9" name="Google Shape;2319;g23ac198e12e_2_249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5" name="Shape 2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6" name="Google Shape;2696;g23ac198e12e_2_28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7" name="Google Shape;2697;g23ac198e12e_2_287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1" name="Google Shape;2741;g23ac198e12e_2_39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2" name="Google Shape;2742;g23ac198e12e_2_394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6" name="Shape 2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7" name="Google Shape;2787;g23ac8bdafa1_4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8" name="Google Shape;2788;g23ac8bdafa1_4_4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0" name="Shape 2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1" name="Google Shape;2831;g23ac198e12e_2_39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2" name="Google Shape;2832;g23ac198e12e_2_399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0" name="Shape 2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1" name="Google Shape;2861;g23ac198e12e_2_40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2" name="Google Shape;2862;g23ac198e12e_2_403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6" name="Shape 2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7" name="Google Shape;2907;g23ac8bdafa1_4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8" name="Google Shape;2908;g23ac8bdafa1_4_9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0" name="Shape 2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1" name="Google Shape;2951;g23ac198e12e_2_40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2" name="Google Shape;2952;g23ac198e12e_2_408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3" name="Shape 3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4" name="Google Shape;3984;g23ac198e12e_2_5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5" name="Google Shape;3985;g23ac198e12e_2_511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6" name="Shape 4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7" name="Google Shape;4007;g606cb08776ff6b6a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8" name="Google Shape;4008;g606cb08776ff6b6a_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9" name="Shape 4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0" name="Google Shape;4030;g23ac198e12e_2_5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1" name="Google Shape;4031;g23ac198e12e_2_516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2" name="Shape 4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3" name="Google Shape;4053;g23ac198e12e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4" name="Google Shape;4054;g23ac198e12e_0_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5" name="Shape 5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6" name="Google Shape;5086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87" name="Google Shape;5087;p1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00" name="Shape 5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1" name="Google Shape;5101;g23ac198e12e_2_5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2" name="Google Shape;5102;g23ac198e12e_2_520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14" name="Shape 5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5" name="Google Shape;5115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6" name="Google Shape;5116;p2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22" name="Shape 5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Google Shape;5123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4" name="Google Shape;5124;p2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1" name="Shape 1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" name="Google Shape;1222;g23a9fb85ae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3" name="Google Shape;1223;g23a9fb85ae4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4" name="Shape 2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5" name="Google Shape;2255;g23ac198e12e_2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6" name="Google Shape;2256;g23ac198e12e_2_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4" name="Shape 2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5" name="Google Shape;2275;g23ac198e12e_2_10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6" name="Google Shape;2276;g23ac198e12e_2_106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4" name="Shape 2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5" name="Google Shape;2295;g23ac198e12e_2_2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6" name="Google Shape;2296;g23ac198e12e_2_211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3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6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6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7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7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7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Relationship Id="rId4" Type="http://schemas.openxmlformats.org/officeDocument/2006/relationships/image" Target="../media/image1.png"/><Relationship Id="rId11" Type="http://schemas.openxmlformats.org/officeDocument/2006/relationships/image" Target="../media/image13.jpg"/><Relationship Id="rId10" Type="http://schemas.openxmlformats.org/officeDocument/2006/relationships/image" Target="../media/image6.jpg"/><Relationship Id="rId9" Type="http://schemas.openxmlformats.org/officeDocument/2006/relationships/image" Target="../media/image5.jpg"/><Relationship Id="rId5" Type="http://schemas.openxmlformats.org/officeDocument/2006/relationships/image" Target="../media/image9.png"/><Relationship Id="rId6" Type="http://schemas.openxmlformats.org/officeDocument/2006/relationships/image" Target="../media/image8.png"/><Relationship Id="rId7" Type="http://schemas.openxmlformats.org/officeDocument/2006/relationships/image" Target="../media/image4.png"/><Relationship Id="rId8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7.png"/><Relationship Id="rId4" Type="http://schemas.openxmlformats.org/officeDocument/2006/relationships/image" Target="../media/image1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7.png"/><Relationship Id="rId4" Type="http://schemas.openxmlformats.org/officeDocument/2006/relationships/image" Target="../media/image2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7.png"/><Relationship Id="rId4" Type="http://schemas.openxmlformats.org/officeDocument/2006/relationships/image" Target="../media/image16.png"/><Relationship Id="rId5" Type="http://schemas.openxmlformats.org/officeDocument/2006/relationships/image" Target="../media/image1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7.png"/><Relationship Id="rId4" Type="http://schemas.openxmlformats.org/officeDocument/2006/relationships/image" Target="../media/image2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7.png"/><Relationship Id="rId4" Type="http://schemas.openxmlformats.org/officeDocument/2006/relationships/image" Target="../media/image2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7.png"/><Relationship Id="rId4" Type="http://schemas.openxmlformats.org/officeDocument/2006/relationships/image" Target="../media/image18.png"/><Relationship Id="rId5" Type="http://schemas.openxmlformats.org/officeDocument/2006/relationships/image" Target="../media/image2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7.png"/><Relationship Id="rId4" Type="http://schemas.openxmlformats.org/officeDocument/2006/relationships/image" Target="../media/image2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7.png"/><Relationship Id="rId4" Type="http://schemas.openxmlformats.org/officeDocument/2006/relationships/image" Target="../media/image26.png"/><Relationship Id="rId5" Type="http://schemas.openxmlformats.org/officeDocument/2006/relationships/image" Target="../media/image2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7.png"/><Relationship Id="rId4" Type="http://schemas.openxmlformats.org/officeDocument/2006/relationships/image" Target="../media/image36.png"/><Relationship Id="rId5" Type="http://schemas.openxmlformats.org/officeDocument/2006/relationships/image" Target="../media/image2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7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7.png"/><Relationship Id="rId4" Type="http://schemas.openxmlformats.org/officeDocument/2006/relationships/image" Target="../media/image31.png"/><Relationship Id="rId5" Type="http://schemas.openxmlformats.org/officeDocument/2006/relationships/image" Target="../media/image3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2.png"/><Relationship Id="rId4" Type="http://schemas.openxmlformats.org/officeDocument/2006/relationships/image" Target="../media/image34.png"/><Relationship Id="rId5" Type="http://schemas.openxmlformats.org/officeDocument/2006/relationships/image" Target="../media/image37.png"/><Relationship Id="rId6" Type="http://schemas.openxmlformats.org/officeDocument/2006/relationships/image" Target="../media/image3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2.png"/><Relationship Id="rId4" Type="http://schemas.openxmlformats.org/officeDocument/2006/relationships/image" Target="../media/image34.png"/><Relationship Id="rId5" Type="http://schemas.openxmlformats.org/officeDocument/2006/relationships/image" Target="../media/image38.png"/><Relationship Id="rId6" Type="http://schemas.openxmlformats.org/officeDocument/2006/relationships/image" Target="../media/image4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1.png"/><Relationship Id="rId4" Type="http://schemas.openxmlformats.org/officeDocument/2006/relationships/image" Target="../media/image4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7.png"/><Relationship Id="rId4" Type="http://schemas.openxmlformats.org/officeDocument/2006/relationships/image" Target="../media/image1.png"/><Relationship Id="rId5" Type="http://schemas.openxmlformats.org/officeDocument/2006/relationships/image" Target="../media/image45.png"/><Relationship Id="rId6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7.png"/><Relationship Id="rId4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7.png"/><Relationship Id="rId4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7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EC0F1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oogle Shape;84;p13"/>
          <p:cNvGrpSpPr/>
          <p:nvPr/>
        </p:nvGrpSpPr>
        <p:grpSpPr>
          <a:xfrm>
            <a:off x="227475" y="185000"/>
            <a:ext cx="11456242" cy="4548228"/>
            <a:chOff x="0" y="0"/>
            <a:chExt cx="3017262" cy="1708768"/>
          </a:xfrm>
        </p:grpSpPr>
        <p:sp>
          <p:nvSpPr>
            <p:cNvPr id="85" name="Google Shape;85;p13"/>
            <p:cNvSpPr/>
            <p:nvPr/>
          </p:nvSpPr>
          <p:spPr>
            <a:xfrm>
              <a:off x="0" y="0"/>
              <a:ext cx="3017262" cy="1708768"/>
            </a:xfrm>
            <a:custGeom>
              <a:rect b="b" l="l" r="r" t="t"/>
              <a:pathLst>
                <a:path extrusionOk="0" h="1708768" w="3017262">
                  <a:moveTo>
                    <a:pt x="0" y="0"/>
                  </a:moveTo>
                  <a:lnTo>
                    <a:pt x="3017262" y="0"/>
                  </a:lnTo>
                  <a:lnTo>
                    <a:pt x="3017262" y="1708768"/>
                  </a:lnTo>
                  <a:lnTo>
                    <a:pt x="0" y="1708768"/>
                  </a:lnTo>
                  <a:close/>
                </a:path>
              </a:pathLst>
            </a:custGeom>
            <a:solidFill>
              <a:srgbClr val="DEC0F1"/>
            </a:solidFill>
            <a:ln>
              <a:noFill/>
            </a:ln>
          </p:spPr>
        </p:sp>
        <p:sp>
          <p:nvSpPr>
            <p:cNvPr id="86" name="Google Shape;86;p13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solidFill>
              <a:srgbClr val="DEC0F1"/>
            </a:solidFill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97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7" name="Google Shape;87;p13"/>
          <p:cNvGrpSpPr/>
          <p:nvPr/>
        </p:nvGrpSpPr>
        <p:grpSpPr>
          <a:xfrm>
            <a:off x="11800021" y="0"/>
            <a:ext cx="6488013" cy="6488013"/>
            <a:chOff x="0" y="0"/>
            <a:chExt cx="812800" cy="812800"/>
          </a:xfrm>
        </p:grpSpPr>
        <p:sp>
          <p:nvSpPr>
            <p:cNvPr id="88" name="Google Shape;88;p13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40926"/>
            </a:solidFill>
            <a:ln>
              <a:noFill/>
            </a:ln>
          </p:spPr>
        </p:sp>
        <p:sp>
          <p:nvSpPr>
            <p:cNvPr id="89" name="Google Shape;89;p13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97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0" name="Google Shape;90;p13"/>
          <p:cNvGrpSpPr/>
          <p:nvPr/>
        </p:nvGrpSpPr>
        <p:grpSpPr>
          <a:xfrm>
            <a:off x="14945850" y="6957750"/>
            <a:ext cx="3342150" cy="3329250"/>
            <a:chOff x="0" y="0"/>
            <a:chExt cx="4456200" cy="4439000"/>
          </a:xfrm>
        </p:grpSpPr>
        <p:grpSp>
          <p:nvGrpSpPr>
            <p:cNvPr id="91" name="Google Shape;91;p13"/>
            <p:cNvGrpSpPr/>
            <p:nvPr/>
          </p:nvGrpSpPr>
          <p:grpSpPr>
            <a:xfrm>
              <a:off x="0" y="0"/>
              <a:ext cx="2228100" cy="2228100"/>
              <a:chOff x="0" y="0"/>
              <a:chExt cx="812800" cy="812800"/>
            </a:xfrm>
          </p:grpSpPr>
          <p:sp>
            <p:nvSpPr>
              <p:cNvPr id="92" name="Google Shape;92;p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40926"/>
              </a:solidFill>
              <a:ln>
                <a:noFill/>
              </a:ln>
            </p:spPr>
          </p:sp>
          <p:sp>
            <p:nvSpPr>
              <p:cNvPr id="93" name="Google Shape;93;p13"/>
              <p:cNvSpPr txBox="1"/>
              <p:nvPr/>
            </p:nvSpPr>
            <p:spPr>
              <a:xfrm>
                <a:off x="0" y="0"/>
                <a:ext cx="812800" cy="8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4" name="Google Shape;94;p13"/>
            <p:cNvGrpSpPr/>
            <p:nvPr/>
          </p:nvGrpSpPr>
          <p:grpSpPr>
            <a:xfrm>
              <a:off x="2228100" y="2210900"/>
              <a:ext cx="2228100" cy="2228100"/>
              <a:chOff x="0" y="0"/>
              <a:chExt cx="812800" cy="812800"/>
            </a:xfrm>
          </p:grpSpPr>
          <p:sp>
            <p:nvSpPr>
              <p:cNvPr id="95" name="Google Shape;95;p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40926"/>
              </a:solidFill>
              <a:ln>
                <a:noFill/>
              </a:ln>
            </p:spPr>
          </p:sp>
          <p:sp>
            <p:nvSpPr>
              <p:cNvPr id="96" name="Google Shape;96;p13"/>
              <p:cNvSpPr txBox="1"/>
              <p:nvPr/>
            </p:nvSpPr>
            <p:spPr>
              <a:xfrm>
                <a:off x="0" y="0"/>
                <a:ext cx="812800" cy="8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7" name="Google Shape;97;p13"/>
            <p:cNvGrpSpPr/>
            <p:nvPr/>
          </p:nvGrpSpPr>
          <p:grpSpPr>
            <a:xfrm>
              <a:off x="2228100" y="0"/>
              <a:ext cx="2228100" cy="2228100"/>
              <a:chOff x="0" y="0"/>
              <a:chExt cx="812800" cy="812800"/>
            </a:xfrm>
          </p:grpSpPr>
          <p:sp>
            <p:nvSpPr>
              <p:cNvPr id="98" name="Google Shape;98;p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7D2AE8"/>
              </a:solidFill>
              <a:ln>
                <a:noFill/>
              </a:ln>
            </p:spPr>
          </p:sp>
          <p:sp>
            <p:nvSpPr>
              <p:cNvPr id="99" name="Google Shape;99;p13"/>
              <p:cNvSpPr txBox="1"/>
              <p:nvPr/>
            </p:nvSpPr>
            <p:spPr>
              <a:xfrm>
                <a:off x="0" y="0"/>
                <a:ext cx="812800" cy="8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0" name="Google Shape;100;p13"/>
            <p:cNvGrpSpPr/>
            <p:nvPr/>
          </p:nvGrpSpPr>
          <p:grpSpPr>
            <a:xfrm>
              <a:off x="0" y="2210900"/>
              <a:ext cx="2228100" cy="2228100"/>
              <a:chOff x="0" y="0"/>
              <a:chExt cx="812800" cy="812800"/>
            </a:xfrm>
          </p:grpSpPr>
          <p:sp>
            <p:nvSpPr>
              <p:cNvPr id="101" name="Google Shape;101;p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7D2AE8"/>
              </a:solidFill>
              <a:ln>
                <a:noFill/>
              </a:ln>
            </p:spPr>
          </p:sp>
          <p:sp>
            <p:nvSpPr>
              <p:cNvPr id="102" name="Google Shape;102;p13"/>
              <p:cNvSpPr txBox="1"/>
              <p:nvPr/>
            </p:nvSpPr>
            <p:spPr>
              <a:xfrm>
                <a:off x="0" y="0"/>
                <a:ext cx="812800" cy="8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03" name="Google Shape;103;p13"/>
          <p:cNvGrpSpPr/>
          <p:nvPr/>
        </p:nvGrpSpPr>
        <p:grpSpPr>
          <a:xfrm>
            <a:off x="11800021" y="6957750"/>
            <a:ext cx="3046635" cy="3614115"/>
            <a:chOff x="0" y="0"/>
            <a:chExt cx="685176" cy="812800"/>
          </a:xfrm>
        </p:grpSpPr>
        <p:sp>
          <p:nvSpPr>
            <p:cNvPr id="104" name="Google Shape;104;p13"/>
            <p:cNvSpPr/>
            <p:nvPr/>
          </p:nvSpPr>
          <p:spPr>
            <a:xfrm>
              <a:off x="0" y="0"/>
              <a:ext cx="685176" cy="748740"/>
            </a:xfrm>
            <a:custGeom>
              <a:rect b="b" l="l" r="r" t="t"/>
              <a:pathLst>
                <a:path extrusionOk="0" h="748740" w="685176">
                  <a:moveTo>
                    <a:pt x="228515" y="19070"/>
                  </a:moveTo>
                  <a:cubicBezTo>
                    <a:pt x="263529" y="7556"/>
                    <a:pt x="303578" y="0"/>
                    <a:pt x="342772" y="0"/>
                  </a:cubicBezTo>
                  <a:cubicBezTo>
                    <a:pt x="381968" y="0"/>
                    <a:pt x="419685" y="6476"/>
                    <a:pt x="454441" y="17990"/>
                  </a:cubicBezTo>
                  <a:cubicBezTo>
                    <a:pt x="455182" y="18350"/>
                    <a:pt x="455921" y="18350"/>
                    <a:pt x="456660" y="18710"/>
                  </a:cubicBezTo>
                  <a:cubicBezTo>
                    <a:pt x="587188" y="64765"/>
                    <a:pt x="683327" y="186379"/>
                    <a:pt x="685176" y="327079"/>
                  </a:cubicBezTo>
                  <a:lnTo>
                    <a:pt x="685176" y="748740"/>
                  </a:lnTo>
                  <a:lnTo>
                    <a:pt x="0" y="748740"/>
                  </a:lnTo>
                  <a:lnTo>
                    <a:pt x="0" y="327392"/>
                  </a:lnTo>
                  <a:cubicBezTo>
                    <a:pt x="1849" y="185660"/>
                    <a:pt x="96509" y="64045"/>
                    <a:pt x="228515" y="19070"/>
                  </a:cubicBezTo>
                  <a:close/>
                </a:path>
              </a:pathLst>
            </a:custGeom>
            <a:solidFill>
              <a:srgbClr val="0409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13"/>
            <p:cNvSpPr txBox="1"/>
            <p:nvPr/>
          </p:nvSpPr>
          <p:spPr>
            <a:xfrm>
              <a:off x="0" y="127000"/>
              <a:ext cx="660400" cy="685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97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6" name="Google Shape;106;p13"/>
          <p:cNvGrpSpPr/>
          <p:nvPr/>
        </p:nvGrpSpPr>
        <p:grpSpPr>
          <a:xfrm>
            <a:off x="11800021" y="0"/>
            <a:ext cx="6488013" cy="6488013"/>
            <a:chOff x="0" y="0"/>
            <a:chExt cx="812800" cy="812800"/>
          </a:xfrm>
        </p:grpSpPr>
        <p:sp>
          <p:nvSpPr>
            <p:cNvPr id="107" name="Google Shape;107;p13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lnTo>
                    <a:pt x="540616" y="82374"/>
                  </a:lnTo>
                  <a:lnTo>
                    <a:pt x="693768" y="119032"/>
                  </a:lnTo>
                  <a:lnTo>
                    <a:pt x="730427" y="272184"/>
                  </a:lnTo>
                  <a:lnTo>
                    <a:pt x="812800" y="406400"/>
                  </a:lnTo>
                  <a:lnTo>
                    <a:pt x="730427" y="540616"/>
                  </a:lnTo>
                  <a:lnTo>
                    <a:pt x="693768" y="693768"/>
                  </a:lnTo>
                  <a:lnTo>
                    <a:pt x="540616" y="730427"/>
                  </a:lnTo>
                  <a:lnTo>
                    <a:pt x="406400" y="812800"/>
                  </a:lnTo>
                  <a:lnTo>
                    <a:pt x="272184" y="730427"/>
                  </a:lnTo>
                  <a:lnTo>
                    <a:pt x="119032" y="693768"/>
                  </a:lnTo>
                  <a:lnTo>
                    <a:pt x="82374" y="540616"/>
                  </a:lnTo>
                  <a:lnTo>
                    <a:pt x="0" y="406400"/>
                  </a:lnTo>
                  <a:lnTo>
                    <a:pt x="82374" y="272184"/>
                  </a:lnTo>
                  <a:lnTo>
                    <a:pt x="119032" y="119032"/>
                  </a:lnTo>
                  <a:lnTo>
                    <a:pt x="272184" y="82374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7D2AE8"/>
            </a:solidFill>
            <a:ln>
              <a:noFill/>
            </a:ln>
          </p:spPr>
        </p:sp>
        <p:sp>
          <p:nvSpPr>
            <p:cNvPr id="108" name="Google Shape;108;p13"/>
            <p:cNvSpPr txBox="1"/>
            <p:nvPr/>
          </p:nvSpPr>
          <p:spPr>
            <a:xfrm>
              <a:off x="139700" y="139700"/>
              <a:ext cx="533400" cy="533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97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09" name="Google Shape;109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775346" y="7102164"/>
            <a:ext cx="1260550" cy="14595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077561" y="8756474"/>
            <a:ext cx="1435725" cy="1435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781191" y="1638127"/>
            <a:ext cx="2592741" cy="3211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2234142" y="7516199"/>
            <a:ext cx="2178371" cy="2480549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3"/>
          <p:cNvSpPr txBox="1"/>
          <p:nvPr/>
        </p:nvSpPr>
        <p:spPr>
          <a:xfrm>
            <a:off x="108900" y="37000"/>
            <a:ext cx="11456400" cy="6608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5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5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5400">
              <a:solidFill>
                <a:srgbClr val="FFFFFF"/>
              </a:solidFill>
            </a:endParaRPr>
          </a:p>
          <a:p>
            <a:pPr indent="457200" lvl="0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US" sz="3600">
                <a:solidFill>
                  <a:srgbClr val="FFFFFF"/>
                </a:solidFill>
              </a:rPr>
              <a:t>- CAPTION GENIUS -</a:t>
            </a:r>
            <a:endParaRPr b="1" sz="3600">
              <a:solidFill>
                <a:srgbClr val="FFFFFF"/>
              </a:solidFill>
            </a:endParaRPr>
          </a:p>
          <a:p>
            <a:pPr indent="457200" lvl="0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3600">
              <a:solidFill>
                <a:srgbClr val="FFFFFF"/>
              </a:solidFill>
            </a:endParaRPr>
          </a:p>
          <a:p>
            <a:pPr indent="457200" lvl="0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US" sz="3600">
                <a:solidFill>
                  <a:srgbClr val="FFFFFF"/>
                </a:solidFill>
              </a:rPr>
              <a:t> Comparison of </a:t>
            </a:r>
            <a:endParaRPr b="1" sz="3600">
              <a:solidFill>
                <a:srgbClr val="FFFFFF"/>
              </a:solidFill>
            </a:endParaRPr>
          </a:p>
          <a:p>
            <a:pPr indent="457200" lvl="0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US" sz="3600">
                <a:solidFill>
                  <a:srgbClr val="FFFFFF"/>
                </a:solidFill>
              </a:rPr>
              <a:t>CNN + LSTM and ResNet + GRU   </a:t>
            </a:r>
            <a:endParaRPr b="1" sz="3600">
              <a:solidFill>
                <a:srgbClr val="FFFFFF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US" sz="3600">
                <a:solidFill>
                  <a:srgbClr val="FFFFFF"/>
                </a:solidFill>
              </a:rPr>
              <a:t>Approaches for Image Caption Generation</a:t>
            </a:r>
            <a:endParaRPr b="1" sz="3600">
              <a:solidFill>
                <a:srgbClr val="FFFFFF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3600">
              <a:solidFill>
                <a:srgbClr val="FFFFFF"/>
              </a:solidFill>
            </a:endParaRPr>
          </a:p>
        </p:txBody>
      </p:sp>
      <p:sp>
        <p:nvSpPr>
          <p:cNvPr id="114" name="Google Shape;114;p13"/>
          <p:cNvSpPr txBox="1"/>
          <p:nvPr/>
        </p:nvSpPr>
        <p:spPr>
          <a:xfrm>
            <a:off x="1575676" y="6760951"/>
            <a:ext cx="28617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3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5" name="Google Shape;115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192200" y="185000"/>
            <a:ext cx="2325600" cy="208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110575" y="7035175"/>
            <a:ext cx="2592725" cy="241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887425" y="7113426"/>
            <a:ext cx="2609260" cy="24181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3"/>
          <p:cNvPicPr preferRelativeResize="0"/>
          <p:nvPr/>
        </p:nvPicPr>
        <p:blipFill rotWithShape="1">
          <a:blip r:embed="rId10">
            <a:alphaModFix/>
          </a:blip>
          <a:srcRect b="0" l="0" r="1448" t="-7215"/>
          <a:stretch/>
        </p:blipFill>
        <p:spPr>
          <a:xfrm>
            <a:off x="5999000" y="6909175"/>
            <a:ext cx="2555075" cy="2592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08500" y="7035175"/>
            <a:ext cx="2630526" cy="241815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3"/>
          <p:cNvSpPr txBox="1"/>
          <p:nvPr/>
        </p:nvSpPr>
        <p:spPr>
          <a:xfrm>
            <a:off x="283727" y="9512150"/>
            <a:ext cx="28617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00">
                <a:latin typeface="Calibri"/>
                <a:ea typeface="Calibri"/>
                <a:cs typeface="Calibri"/>
                <a:sym typeface="Calibri"/>
              </a:rPr>
              <a:t>Chaitanya Inamdar</a:t>
            </a:r>
            <a:endParaRPr b="1" sz="2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13"/>
          <p:cNvSpPr txBox="1"/>
          <p:nvPr/>
        </p:nvSpPr>
        <p:spPr>
          <a:xfrm>
            <a:off x="3263775" y="9527600"/>
            <a:ext cx="28617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00">
                <a:latin typeface="Calibri"/>
                <a:ea typeface="Calibri"/>
                <a:cs typeface="Calibri"/>
                <a:sym typeface="Calibri"/>
              </a:rPr>
              <a:t>Abhishek Patil</a:t>
            </a:r>
            <a:endParaRPr b="1" sz="2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p13"/>
          <p:cNvSpPr txBox="1"/>
          <p:nvPr/>
        </p:nvSpPr>
        <p:spPr>
          <a:xfrm>
            <a:off x="6374575" y="9527600"/>
            <a:ext cx="26304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00">
                <a:latin typeface="Calibri"/>
                <a:ea typeface="Calibri"/>
                <a:cs typeface="Calibri"/>
                <a:sym typeface="Calibri"/>
              </a:rPr>
              <a:t>Nishith A</a:t>
            </a:r>
            <a:endParaRPr b="1" sz="2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p13"/>
          <p:cNvSpPr txBox="1"/>
          <p:nvPr/>
        </p:nvSpPr>
        <p:spPr>
          <a:xfrm>
            <a:off x="9239700" y="9527600"/>
            <a:ext cx="23256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00">
                <a:latin typeface="Calibri"/>
                <a:ea typeface="Calibri"/>
                <a:cs typeface="Calibri"/>
                <a:sym typeface="Calibri"/>
              </a:rPr>
              <a:t>Yashraj Rajput</a:t>
            </a:r>
            <a:endParaRPr b="1" sz="26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EC0F1"/>
        </a:solidFill>
      </p:bgPr>
    </p:bg>
    <p:spTree>
      <p:nvGrpSpPr>
        <p:cNvPr id="2320" name="Shape 2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1" name="Google Shape;2321;p22"/>
          <p:cNvPicPr preferRelativeResize="0"/>
          <p:nvPr/>
        </p:nvPicPr>
        <p:blipFill rotWithShape="1">
          <a:blip r:embed="rId3">
            <a:alphaModFix/>
          </a:blip>
          <a:srcRect b="7784" l="0" r="0" t="7784"/>
          <a:stretch/>
        </p:blipFill>
        <p:spPr>
          <a:xfrm>
            <a:off x="0" y="0"/>
            <a:ext cx="18288003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22" name="Google Shape;2322;p22"/>
          <p:cNvGrpSpPr/>
          <p:nvPr/>
        </p:nvGrpSpPr>
        <p:grpSpPr>
          <a:xfrm>
            <a:off x="11108790" y="5817087"/>
            <a:ext cx="9765325" cy="4469910"/>
            <a:chOff x="1253" y="0"/>
            <a:chExt cx="13020433" cy="5959880"/>
          </a:xfrm>
        </p:grpSpPr>
        <p:grpSp>
          <p:nvGrpSpPr>
            <p:cNvPr id="2323" name="Google Shape;2323;p22"/>
            <p:cNvGrpSpPr/>
            <p:nvPr/>
          </p:nvGrpSpPr>
          <p:grpSpPr>
            <a:xfrm>
              <a:off x="6650737" y="5398073"/>
              <a:ext cx="559300" cy="561807"/>
              <a:chOff x="1813" y="0"/>
              <a:chExt cx="809173" cy="812800"/>
            </a:xfrm>
          </p:grpSpPr>
          <p:sp>
            <p:nvSpPr>
              <p:cNvPr id="2324" name="Google Shape;2324;p22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49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5" name="Google Shape;2325;p22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26" name="Google Shape;2326;p22"/>
            <p:cNvGrpSpPr/>
            <p:nvPr/>
          </p:nvGrpSpPr>
          <p:grpSpPr>
            <a:xfrm>
              <a:off x="6650737" y="4504109"/>
              <a:ext cx="559300" cy="561807"/>
              <a:chOff x="1813" y="0"/>
              <a:chExt cx="809173" cy="812800"/>
            </a:xfrm>
          </p:grpSpPr>
          <p:sp>
            <p:nvSpPr>
              <p:cNvPr id="2327" name="Google Shape;2327;p22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13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8" name="Google Shape;2328;p22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29" name="Google Shape;2329;p22"/>
            <p:cNvGrpSpPr/>
            <p:nvPr/>
          </p:nvGrpSpPr>
          <p:grpSpPr>
            <a:xfrm>
              <a:off x="6650737" y="3610145"/>
              <a:ext cx="559300" cy="561807"/>
              <a:chOff x="1813" y="0"/>
              <a:chExt cx="809173" cy="812800"/>
            </a:xfrm>
          </p:grpSpPr>
          <p:sp>
            <p:nvSpPr>
              <p:cNvPr id="2330" name="Google Shape;2330;p22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74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1" name="Google Shape;2331;p22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32" name="Google Shape;2332;p22"/>
            <p:cNvGrpSpPr/>
            <p:nvPr/>
          </p:nvGrpSpPr>
          <p:grpSpPr>
            <a:xfrm>
              <a:off x="6650737" y="2716181"/>
              <a:ext cx="559300" cy="561807"/>
              <a:chOff x="1813" y="0"/>
              <a:chExt cx="809173" cy="812800"/>
            </a:xfrm>
          </p:grpSpPr>
          <p:sp>
            <p:nvSpPr>
              <p:cNvPr id="2333" name="Google Shape;2333;p22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43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4" name="Google Shape;2334;p22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35" name="Google Shape;2335;p22"/>
            <p:cNvGrpSpPr/>
            <p:nvPr/>
          </p:nvGrpSpPr>
          <p:grpSpPr>
            <a:xfrm>
              <a:off x="6650737" y="1822217"/>
              <a:ext cx="559300" cy="561807"/>
              <a:chOff x="1813" y="0"/>
              <a:chExt cx="809173" cy="812800"/>
            </a:xfrm>
          </p:grpSpPr>
          <p:sp>
            <p:nvSpPr>
              <p:cNvPr id="2336" name="Google Shape;2336;p22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03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7" name="Google Shape;2337;p22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38" name="Google Shape;2338;p22"/>
            <p:cNvGrpSpPr/>
            <p:nvPr/>
          </p:nvGrpSpPr>
          <p:grpSpPr>
            <a:xfrm>
              <a:off x="6650737" y="928253"/>
              <a:ext cx="559300" cy="561807"/>
              <a:chOff x="1813" y="0"/>
              <a:chExt cx="809173" cy="812800"/>
            </a:xfrm>
          </p:grpSpPr>
          <p:sp>
            <p:nvSpPr>
              <p:cNvPr id="2339" name="Google Shape;2339;p22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7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40" name="Google Shape;2340;p22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41" name="Google Shape;2341;p22"/>
            <p:cNvGrpSpPr/>
            <p:nvPr/>
          </p:nvGrpSpPr>
          <p:grpSpPr>
            <a:xfrm>
              <a:off x="6650737" y="34289"/>
              <a:ext cx="559300" cy="561807"/>
              <a:chOff x="1813" y="0"/>
              <a:chExt cx="809173" cy="812800"/>
            </a:xfrm>
          </p:grpSpPr>
          <p:sp>
            <p:nvSpPr>
              <p:cNvPr id="2342" name="Google Shape;2342;p22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33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43" name="Google Shape;2343;p22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44" name="Google Shape;2344;p22"/>
            <p:cNvGrpSpPr/>
            <p:nvPr/>
          </p:nvGrpSpPr>
          <p:grpSpPr>
            <a:xfrm>
              <a:off x="7480973" y="5398073"/>
              <a:ext cx="559300" cy="561807"/>
              <a:chOff x="1813" y="0"/>
              <a:chExt cx="809173" cy="812800"/>
            </a:xfrm>
          </p:grpSpPr>
          <p:sp>
            <p:nvSpPr>
              <p:cNvPr id="2345" name="Google Shape;2345;p22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49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46" name="Google Shape;2346;p22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47" name="Google Shape;2347;p22"/>
            <p:cNvGrpSpPr/>
            <p:nvPr/>
          </p:nvGrpSpPr>
          <p:grpSpPr>
            <a:xfrm>
              <a:off x="7480973" y="4504109"/>
              <a:ext cx="559300" cy="561807"/>
              <a:chOff x="1813" y="0"/>
              <a:chExt cx="809173" cy="812800"/>
            </a:xfrm>
          </p:grpSpPr>
          <p:sp>
            <p:nvSpPr>
              <p:cNvPr id="2348" name="Google Shape;2348;p22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13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49" name="Google Shape;2349;p22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50" name="Google Shape;2350;p22"/>
            <p:cNvGrpSpPr/>
            <p:nvPr/>
          </p:nvGrpSpPr>
          <p:grpSpPr>
            <a:xfrm>
              <a:off x="7480973" y="3610145"/>
              <a:ext cx="559300" cy="561807"/>
              <a:chOff x="1813" y="0"/>
              <a:chExt cx="809173" cy="812800"/>
            </a:xfrm>
          </p:grpSpPr>
          <p:sp>
            <p:nvSpPr>
              <p:cNvPr id="2351" name="Google Shape;2351;p22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74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2" name="Google Shape;2352;p22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53" name="Google Shape;2353;p22"/>
            <p:cNvGrpSpPr/>
            <p:nvPr/>
          </p:nvGrpSpPr>
          <p:grpSpPr>
            <a:xfrm>
              <a:off x="7480973" y="2716181"/>
              <a:ext cx="559300" cy="561807"/>
              <a:chOff x="1813" y="0"/>
              <a:chExt cx="809173" cy="812800"/>
            </a:xfrm>
          </p:grpSpPr>
          <p:sp>
            <p:nvSpPr>
              <p:cNvPr id="2354" name="Google Shape;2354;p22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43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5" name="Google Shape;2355;p22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56" name="Google Shape;2356;p22"/>
            <p:cNvGrpSpPr/>
            <p:nvPr/>
          </p:nvGrpSpPr>
          <p:grpSpPr>
            <a:xfrm>
              <a:off x="7480973" y="1822217"/>
              <a:ext cx="559300" cy="561807"/>
              <a:chOff x="1813" y="0"/>
              <a:chExt cx="809173" cy="812800"/>
            </a:xfrm>
          </p:grpSpPr>
          <p:sp>
            <p:nvSpPr>
              <p:cNvPr id="2357" name="Google Shape;2357;p22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03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8" name="Google Shape;2358;p22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59" name="Google Shape;2359;p22"/>
            <p:cNvGrpSpPr/>
            <p:nvPr/>
          </p:nvGrpSpPr>
          <p:grpSpPr>
            <a:xfrm>
              <a:off x="7480973" y="928253"/>
              <a:ext cx="559300" cy="561807"/>
              <a:chOff x="1813" y="0"/>
              <a:chExt cx="809173" cy="812800"/>
            </a:xfrm>
          </p:grpSpPr>
          <p:sp>
            <p:nvSpPr>
              <p:cNvPr id="2360" name="Google Shape;2360;p22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7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1" name="Google Shape;2361;p22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62" name="Google Shape;2362;p22"/>
            <p:cNvGrpSpPr/>
            <p:nvPr/>
          </p:nvGrpSpPr>
          <p:grpSpPr>
            <a:xfrm>
              <a:off x="7480973" y="34289"/>
              <a:ext cx="559300" cy="561807"/>
              <a:chOff x="1813" y="0"/>
              <a:chExt cx="809173" cy="812800"/>
            </a:xfrm>
          </p:grpSpPr>
          <p:sp>
            <p:nvSpPr>
              <p:cNvPr id="2363" name="Google Shape;2363;p22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33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4" name="Google Shape;2364;p22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65" name="Google Shape;2365;p22"/>
            <p:cNvGrpSpPr/>
            <p:nvPr/>
          </p:nvGrpSpPr>
          <p:grpSpPr>
            <a:xfrm>
              <a:off x="8311208" y="5398073"/>
              <a:ext cx="559300" cy="561807"/>
              <a:chOff x="1813" y="0"/>
              <a:chExt cx="809173" cy="812800"/>
            </a:xfrm>
          </p:grpSpPr>
          <p:sp>
            <p:nvSpPr>
              <p:cNvPr id="2366" name="Google Shape;2366;p22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49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7" name="Google Shape;2367;p22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68" name="Google Shape;2368;p22"/>
            <p:cNvGrpSpPr/>
            <p:nvPr/>
          </p:nvGrpSpPr>
          <p:grpSpPr>
            <a:xfrm>
              <a:off x="8311208" y="4504109"/>
              <a:ext cx="559300" cy="561807"/>
              <a:chOff x="1813" y="0"/>
              <a:chExt cx="809173" cy="812800"/>
            </a:xfrm>
          </p:grpSpPr>
          <p:sp>
            <p:nvSpPr>
              <p:cNvPr id="2369" name="Google Shape;2369;p22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13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0" name="Google Shape;2370;p22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71" name="Google Shape;2371;p22"/>
            <p:cNvGrpSpPr/>
            <p:nvPr/>
          </p:nvGrpSpPr>
          <p:grpSpPr>
            <a:xfrm>
              <a:off x="8311208" y="3610145"/>
              <a:ext cx="559300" cy="561807"/>
              <a:chOff x="1813" y="0"/>
              <a:chExt cx="809173" cy="812800"/>
            </a:xfrm>
          </p:grpSpPr>
          <p:sp>
            <p:nvSpPr>
              <p:cNvPr id="2372" name="Google Shape;2372;p22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74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3" name="Google Shape;2373;p22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74" name="Google Shape;2374;p22"/>
            <p:cNvGrpSpPr/>
            <p:nvPr/>
          </p:nvGrpSpPr>
          <p:grpSpPr>
            <a:xfrm>
              <a:off x="8311208" y="2716181"/>
              <a:ext cx="559300" cy="561807"/>
              <a:chOff x="1813" y="0"/>
              <a:chExt cx="809173" cy="812800"/>
            </a:xfrm>
          </p:grpSpPr>
          <p:sp>
            <p:nvSpPr>
              <p:cNvPr id="2375" name="Google Shape;2375;p22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43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6" name="Google Shape;2376;p22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77" name="Google Shape;2377;p22"/>
            <p:cNvGrpSpPr/>
            <p:nvPr/>
          </p:nvGrpSpPr>
          <p:grpSpPr>
            <a:xfrm>
              <a:off x="8311208" y="1822217"/>
              <a:ext cx="559300" cy="561807"/>
              <a:chOff x="1813" y="0"/>
              <a:chExt cx="809173" cy="812800"/>
            </a:xfrm>
          </p:grpSpPr>
          <p:sp>
            <p:nvSpPr>
              <p:cNvPr id="2378" name="Google Shape;2378;p22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03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9" name="Google Shape;2379;p22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80" name="Google Shape;2380;p22"/>
            <p:cNvGrpSpPr/>
            <p:nvPr/>
          </p:nvGrpSpPr>
          <p:grpSpPr>
            <a:xfrm>
              <a:off x="8311208" y="928253"/>
              <a:ext cx="559300" cy="561807"/>
              <a:chOff x="1813" y="0"/>
              <a:chExt cx="809173" cy="812800"/>
            </a:xfrm>
          </p:grpSpPr>
          <p:sp>
            <p:nvSpPr>
              <p:cNvPr id="2381" name="Google Shape;2381;p22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7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2" name="Google Shape;2382;p22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83" name="Google Shape;2383;p22"/>
            <p:cNvGrpSpPr/>
            <p:nvPr/>
          </p:nvGrpSpPr>
          <p:grpSpPr>
            <a:xfrm>
              <a:off x="8311208" y="34289"/>
              <a:ext cx="559300" cy="561807"/>
              <a:chOff x="1813" y="0"/>
              <a:chExt cx="809173" cy="812800"/>
            </a:xfrm>
          </p:grpSpPr>
          <p:sp>
            <p:nvSpPr>
              <p:cNvPr id="2384" name="Google Shape;2384;p22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33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5" name="Google Shape;2385;p22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86" name="Google Shape;2386;p22"/>
            <p:cNvGrpSpPr/>
            <p:nvPr/>
          </p:nvGrpSpPr>
          <p:grpSpPr>
            <a:xfrm>
              <a:off x="9141444" y="5398073"/>
              <a:ext cx="559300" cy="561807"/>
              <a:chOff x="1813" y="0"/>
              <a:chExt cx="809173" cy="812800"/>
            </a:xfrm>
          </p:grpSpPr>
          <p:sp>
            <p:nvSpPr>
              <p:cNvPr id="2387" name="Google Shape;2387;p22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49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8" name="Google Shape;2388;p22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89" name="Google Shape;2389;p22"/>
            <p:cNvGrpSpPr/>
            <p:nvPr/>
          </p:nvGrpSpPr>
          <p:grpSpPr>
            <a:xfrm>
              <a:off x="9141444" y="4504109"/>
              <a:ext cx="559300" cy="561807"/>
              <a:chOff x="1813" y="0"/>
              <a:chExt cx="809173" cy="812800"/>
            </a:xfrm>
          </p:grpSpPr>
          <p:sp>
            <p:nvSpPr>
              <p:cNvPr id="2390" name="Google Shape;2390;p22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13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1" name="Google Shape;2391;p22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92" name="Google Shape;2392;p22"/>
            <p:cNvGrpSpPr/>
            <p:nvPr/>
          </p:nvGrpSpPr>
          <p:grpSpPr>
            <a:xfrm>
              <a:off x="9141444" y="3610145"/>
              <a:ext cx="559300" cy="561807"/>
              <a:chOff x="1813" y="0"/>
              <a:chExt cx="809173" cy="812800"/>
            </a:xfrm>
          </p:grpSpPr>
          <p:sp>
            <p:nvSpPr>
              <p:cNvPr id="2393" name="Google Shape;2393;p22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74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4" name="Google Shape;2394;p22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95" name="Google Shape;2395;p22"/>
            <p:cNvGrpSpPr/>
            <p:nvPr/>
          </p:nvGrpSpPr>
          <p:grpSpPr>
            <a:xfrm>
              <a:off x="9141444" y="2716181"/>
              <a:ext cx="559300" cy="561807"/>
              <a:chOff x="1813" y="0"/>
              <a:chExt cx="809173" cy="812800"/>
            </a:xfrm>
          </p:grpSpPr>
          <p:sp>
            <p:nvSpPr>
              <p:cNvPr id="2396" name="Google Shape;2396;p22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43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7" name="Google Shape;2397;p22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98" name="Google Shape;2398;p22"/>
            <p:cNvGrpSpPr/>
            <p:nvPr/>
          </p:nvGrpSpPr>
          <p:grpSpPr>
            <a:xfrm>
              <a:off x="9141444" y="1822217"/>
              <a:ext cx="559300" cy="561807"/>
              <a:chOff x="1813" y="0"/>
              <a:chExt cx="809173" cy="812800"/>
            </a:xfrm>
          </p:grpSpPr>
          <p:sp>
            <p:nvSpPr>
              <p:cNvPr id="2399" name="Google Shape;2399;p22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03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00" name="Google Shape;2400;p22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01" name="Google Shape;2401;p22"/>
            <p:cNvGrpSpPr/>
            <p:nvPr/>
          </p:nvGrpSpPr>
          <p:grpSpPr>
            <a:xfrm>
              <a:off x="9141444" y="928253"/>
              <a:ext cx="559300" cy="561807"/>
              <a:chOff x="1813" y="0"/>
              <a:chExt cx="809173" cy="812800"/>
            </a:xfrm>
          </p:grpSpPr>
          <p:sp>
            <p:nvSpPr>
              <p:cNvPr id="2402" name="Google Shape;2402;p22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7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03" name="Google Shape;2403;p22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04" name="Google Shape;2404;p22"/>
            <p:cNvGrpSpPr/>
            <p:nvPr/>
          </p:nvGrpSpPr>
          <p:grpSpPr>
            <a:xfrm>
              <a:off x="9141444" y="34289"/>
              <a:ext cx="559300" cy="561807"/>
              <a:chOff x="1813" y="0"/>
              <a:chExt cx="809173" cy="812800"/>
            </a:xfrm>
          </p:grpSpPr>
          <p:sp>
            <p:nvSpPr>
              <p:cNvPr id="2405" name="Google Shape;2405;p22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33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06" name="Google Shape;2406;p22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07" name="Google Shape;2407;p22"/>
            <p:cNvGrpSpPr/>
            <p:nvPr/>
          </p:nvGrpSpPr>
          <p:grpSpPr>
            <a:xfrm>
              <a:off x="9971680" y="5398073"/>
              <a:ext cx="559300" cy="561807"/>
              <a:chOff x="1813" y="0"/>
              <a:chExt cx="809173" cy="812800"/>
            </a:xfrm>
          </p:grpSpPr>
          <p:sp>
            <p:nvSpPr>
              <p:cNvPr id="2408" name="Google Shape;2408;p22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49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09" name="Google Shape;2409;p22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10" name="Google Shape;2410;p22"/>
            <p:cNvGrpSpPr/>
            <p:nvPr/>
          </p:nvGrpSpPr>
          <p:grpSpPr>
            <a:xfrm>
              <a:off x="9971680" y="4504109"/>
              <a:ext cx="559300" cy="561807"/>
              <a:chOff x="1813" y="0"/>
              <a:chExt cx="809173" cy="812800"/>
            </a:xfrm>
          </p:grpSpPr>
          <p:sp>
            <p:nvSpPr>
              <p:cNvPr id="2411" name="Google Shape;2411;p22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13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2" name="Google Shape;2412;p22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13" name="Google Shape;2413;p22"/>
            <p:cNvGrpSpPr/>
            <p:nvPr/>
          </p:nvGrpSpPr>
          <p:grpSpPr>
            <a:xfrm>
              <a:off x="9971680" y="3610145"/>
              <a:ext cx="559300" cy="561807"/>
              <a:chOff x="1813" y="0"/>
              <a:chExt cx="809173" cy="812800"/>
            </a:xfrm>
          </p:grpSpPr>
          <p:sp>
            <p:nvSpPr>
              <p:cNvPr id="2414" name="Google Shape;2414;p22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74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5" name="Google Shape;2415;p22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16" name="Google Shape;2416;p22"/>
            <p:cNvGrpSpPr/>
            <p:nvPr/>
          </p:nvGrpSpPr>
          <p:grpSpPr>
            <a:xfrm>
              <a:off x="9971680" y="2716181"/>
              <a:ext cx="559300" cy="561807"/>
              <a:chOff x="1813" y="0"/>
              <a:chExt cx="809173" cy="812800"/>
            </a:xfrm>
          </p:grpSpPr>
          <p:sp>
            <p:nvSpPr>
              <p:cNvPr id="2417" name="Google Shape;2417;p22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43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8" name="Google Shape;2418;p22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19" name="Google Shape;2419;p22"/>
            <p:cNvGrpSpPr/>
            <p:nvPr/>
          </p:nvGrpSpPr>
          <p:grpSpPr>
            <a:xfrm>
              <a:off x="9971680" y="1822217"/>
              <a:ext cx="559300" cy="561807"/>
              <a:chOff x="1813" y="0"/>
              <a:chExt cx="809173" cy="812800"/>
            </a:xfrm>
          </p:grpSpPr>
          <p:sp>
            <p:nvSpPr>
              <p:cNvPr id="2420" name="Google Shape;2420;p22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03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1" name="Google Shape;2421;p22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22" name="Google Shape;2422;p22"/>
            <p:cNvGrpSpPr/>
            <p:nvPr/>
          </p:nvGrpSpPr>
          <p:grpSpPr>
            <a:xfrm>
              <a:off x="9971680" y="928253"/>
              <a:ext cx="559300" cy="561807"/>
              <a:chOff x="1813" y="0"/>
              <a:chExt cx="809173" cy="812800"/>
            </a:xfrm>
          </p:grpSpPr>
          <p:sp>
            <p:nvSpPr>
              <p:cNvPr id="2423" name="Google Shape;2423;p22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7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4" name="Google Shape;2424;p22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25" name="Google Shape;2425;p22"/>
            <p:cNvGrpSpPr/>
            <p:nvPr/>
          </p:nvGrpSpPr>
          <p:grpSpPr>
            <a:xfrm>
              <a:off x="9971680" y="34289"/>
              <a:ext cx="559300" cy="561807"/>
              <a:chOff x="1813" y="0"/>
              <a:chExt cx="809173" cy="812800"/>
            </a:xfrm>
          </p:grpSpPr>
          <p:sp>
            <p:nvSpPr>
              <p:cNvPr id="2426" name="Google Shape;2426;p22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33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7" name="Google Shape;2427;p22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28" name="Google Shape;2428;p22"/>
            <p:cNvGrpSpPr/>
            <p:nvPr/>
          </p:nvGrpSpPr>
          <p:grpSpPr>
            <a:xfrm>
              <a:off x="10801915" y="5398073"/>
              <a:ext cx="559300" cy="561807"/>
              <a:chOff x="1813" y="0"/>
              <a:chExt cx="809173" cy="812800"/>
            </a:xfrm>
          </p:grpSpPr>
          <p:sp>
            <p:nvSpPr>
              <p:cNvPr id="2429" name="Google Shape;2429;p22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49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0" name="Google Shape;2430;p22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31" name="Google Shape;2431;p22"/>
            <p:cNvGrpSpPr/>
            <p:nvPr/>
          </p:nvGrpSpPr>
          <p:grpSpPr>
            <a:xfrm>
              <a:off x="10801915" y="4504109"/>
              <a:ext cx="559300" cy="561807"/>
              <a:chOff x="1813" y="0"/>
              <a:chExt cx="809173" cy="812800"/>
            </a:xfrm>
          </p:grpSpPr>
          <p:sp>
            <p:nvSpPr>
              <p:cNvPr id="2432" name="Google Shape;2432;p22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13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3" name="Google Shape;2433;p22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34" name="Google Shape;2434;p22"/>
            <p:cNvGrpSpPr/>
            <p:nvPr/>
          </p:nvGrpSpPr>
          <p:grpSpPr>
            <a:xfrm>
              <a:off x="10801915" y="3610145"/>
              <a:ext cx="559300" cy="561807"/>
              <a:chOff x="1813" y="0"/>
              <a:chExt cx="809173" cy="812800"/>
            </a:xfrm>
          </p:grpSpPr>
          <p:sp>
            <p:nvSpPr>
              <p:cNvPr id="2435" name="Google Shape;2435;p22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74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6" name="Google Shape;2436;p22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37" name="Google Shape;2437;p22"/>
            <p:cNvGrpSpPr/>
            <p:nvPr/>
          </p:nvGrpSpPr>
          <p:grpSpPr>
            <a:xfrm>
              <a:off x="10801915" y="2716181"/>
              <a:ext cx="559300" cy="561807"/>
              <a:chOff x="1813" y="0"/>
              <a:chExt cx="809173" cy="812800"/>
            </a:xfrm>
          </p:grpSpPr>
          <p:sp>
            <p:nvSpPr>
              <p:cNvPr id="2438" name="Google Shape;2438;p22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43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9" name="Google Shape;2439;p22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40" name="Google Shape;2440;p22"/>
            <p:cNvGrpSpPr/>
            <p:nvPr/>
          </p:nvGrpSpPr>
          <p:grpSpPr>
            <a:xfrm>
              <a:off x="10801915" y="1822217"/>
              <a:ext cx="559300" cy="561807"/>
              <a:chOff x="1813" y="0"/>
              <a:chExt cx="809173" cy="812800"/>
            </a:xfrm>
          </p:grpSpPr>
          <p:sp>
            <p:nvSpPr>
              <p:cNvPr id="2441" name="Google Shape;2441;p22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03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2" name="Google Shape;2442;p22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43" name="Google Shape;2443;p22"/>
            <p:cNvGrpSpPr/>
            <p:nvPr/>
          </p:nvGrpSpPr>
          <p:grpSpPr>
            <a:xfrm>
              <a:off x="10801915" y="928253"/>
              <a:ext cx="559300" cy="561807"/>
              <a:chOff x="1813" y="0"/>
              <a:chExt cx="809173" cy="812800"/>
            </a:xfrm>
          </p:grpSpPr>
          <p:sp>
            <p:nvSpPr>
              <p:cNvPr id="2444" name="Google Shape;2444;p22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7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5" name="Google Shape;2445;p22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46" name="Google Shape;2446;p22"/>
            <p:cNvGrpSpPr/>
            <p:nvPr/>
          </p:nvGrpSpPr>
          <p:grpSpPr>
            <a:xfrm>
              <a:off x="10801915" y="34289"/>
              <a:ext cx="559300" cy="561807"/>
              <a:chOff x="1813" y="0"/>
              <a:chExt cx="809173" cy="812800"/>
            </a:xfrm>
          </p:grpSpPr>
          <p:sp>
            <p:nvSpPr>
              <p:cNvPr id="2447" name="Google Shape;2447;p22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33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8" name="Google Shape;2448;p22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49" name="Google Shape;2449;p22"/>
            <p:cNvGrpSpPr/>
            <p:nvPr/>
          </p:nvGrpSpPr>
          <p:grpSpPr>
            <a:xfrm>
              <a:off x="11632151" y="5398073"/>
              <a:ext cx="559300" cy="561807"/>
              <a:chOff x="1813" y="0"/>
              <a:chExt cx="809173" cy="812800"/>
            </a:xfrm>
          </p:grpSpPr>
          <p:sp>
            <p:nvSpPr>
              <p:cNvPr id="2450" name="Google Shape;2450;p22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49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1" name="Google Shape;2451;p22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52" name="Google Shape;2452;p22"/>
            <p:cNvGrpSpPr/>
            <p:nvPr/>
          </p:nvGrpSpPr>
          <p:grpSpPr>
            <a:xfrm>
              <a:off x="11632151" y="4504109"/>
              <a:ext cx="559300" cy="561807"/>
              <a:chOff x="1813" y="0"/>
              <a:chExt cx="809173" cy="812800"/>
            </a:xfrm>
          </p:grpSpPr>
          <p:sp>
            <p:nvSpPr>
              <p:cNvPr id="2453" name="Google Shape;2453;p22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13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4" name="Google Shape;2454;p22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55" name="Google Shape;2455;p22"/>
            <p:cNvGrpSpPr/>
            <p:nvPr/>
          </p:nvGrpSpPr>
          <p:grpSpPr>
            <a:xfrm>
              <a:off x="11632151" y="3610145"/>
              <a:ext cx="559300" cy="561807"/>
              <a:chOff x="1813" y="0"/>
              <a:chExt cx="809173" cy="812800"/>
            </a:xfrm>
          </p:grpSpPr>
          <p:sp>
            <p:nvSpPr>
              <p:cNvPr id="2456" name="Google Shape;2456;p22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74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7" name="Google Shape;2457;p22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58" name="Google Shape;2458;p22"/>
            <p:cNvGrpSpPr/>
            <p:nvPr/>
          </p:nvGrpSpPr>
          <p:grpSpPr>
            <a:xfrm>
              <a:off x="11632151" y="2716181"/>
              <a:ext cx="559300" cy="561807"/>
              <a:chOff x="1813" y="0"/>
              <a:chExt cx="809173" cy="812800"/>
            </a:xfrm>
          </p:grpSpPr>
          <p:sp>
            <p:nvSpPr>
              <p:cNvPr id="2459" name="Google Shape;2459;p22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43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0" name="Google Shape;2460;p22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61" name="Google Shape;2461;p22"/>
            <p:cNvGrpSpPr/>
            <p:nvPr/>
          </p:nvGrpSpPr>
          <p:grpSpPr>
            <a:xfrm>
              <a:off x="11632151" y="1822217"/>
              <a:ext cx="559300" cy="561807"/>
              <a:chOff x="1813" y="0"/>
              <a:chExt cx="809173" cy="812800"/>
            </a:xfrm>
          </p:grpSpPr>
          <p:sp>
            <p:nvSpPr>
              <p:cNvPr id="2462" name="Google Shape;2462;p22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03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3" name="Google Shape;2463;p22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64" name="Google Shape;2464;p22"/>
            <p:cNvGrpSpPr/>
            <p:nvPr/>
          </p:nvGrpSpPr>
          <p:grpSpPr>
            <a:xfrm>
              <a:off x="11632151" y="928253"/>
              <a:ext cx="559300" cy="561807"/>
              <a:chOff x="1813" y="0"/>
              <a:chExt cx="809173" cy="812800"/>
            </a:xfrm>
          </p:grpSpPr>
          <p:sp>
            <p:nvSpPr>
              <p:cNvPr id="2465" name="Google Shape;2465;p22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7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6" name="Google Shape;2466;p22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67" name="Google Shape;2467;p22"/>
            <p:cNvGrpSpPr/>
            <p:nvPr/>
          </p:nvGrpSpPr>
          <p:grpSpPr>
            <a:xfrm>
              <a:off x="11632151" y="34289"/>
              <a:ext cx="559300" cy="561807"/>
              <a:chOff x="1813" y="0"/>
              <a:chExt cx="809173" cy="812800"/>
            </a:xfrm>
          </p:grpSpPr>
          <p:sp>
            <p:nvSpPr>
              <p:cNvPr id="2468" name="Google Shape;2468;p22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33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9" name="Google Shape;2469;p22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70" name="Google Shape;2470;p22"/>
            <p:cNvGrpSpPr/>
            <p:nvPr/>
          </p:nvGrpSpPr>
          <p:grpSpPr>
            <a:xfrm>
              <a:off x="12462386" y="5398073"/>
              <a:ext cx="559300" cy="561807"/>
              <a:chOff x="1813" y="0"/>
              <a:chExt cx="809173" cy="812800"/>
            </a:xfrm>
          </p:grpSpPr>
          <p:sp>
            <p:nvSpPr>
              <p:cNvPr id="2471" name="Google Shape;2471;p22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49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2" name="Google Shape;2472;p22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73" name="Google Shape;2473;p22"/>
            <p:cNvGrpSpPr/>
            <p:nvPr/>
          </p:nvGrpSpPr>
          <p:grpSpPr>
            <a:xfrm>
              <a:off x="12462386" y="4504109"/>
              <a:ext cx="559300" cy="561807"/>
              <a:chOff x="1813" y="0"/>
              <a:chExt cx="809173" cy="812800"/>
            </a:xfrm>
          </p:grpSpPr>
          <p:sp>
            <p:nvSpPr>
              <p:cNvPr id="2474" name="Google Shape;2474;p22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13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5" name="Google Shape;2475;p22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76" name="Google Shape;2476;p22"/>
            <p:cNvGrpSpPr/>
            <p:nvPr/>
          </p:nvGrpSpPr>
          <p:grpSpPr>
            <a:xfrm>
              <a:off x="12462386" y="3610145"/>
              <a:ext cx="559300" cy="561807"/>
              <a:chOff x="1813" y="0"/>
              <a:chExt cx="809173" cy="812800"/>
            </a:xfrm>
          </p:grpSpPr>
          <p:sp>
            <p:nvSpPr>
              <p:cNvPr id="2477" name="Google Shape;2477;p22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74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8" name="Google Shape;2478;p22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79" name="Google Shape;2479;p22"/>
            <p:cNvGrpSpPr/>
            <p:nvPr/>
          </p:nvGrpSpPr>
          <p:grpSpPr>
            <a:xfrm>
              <a:off x="12462386" y="2716181"/>
              <a:ext cx="559300" cy="561807"/>
              <a:chOff x="1813" y="0"/>
              <a:chExt cx="809173" cy="812800"/>
            </a:xfrm>
          </p:grpSpPr>
          <p:sp>
            <p:nvSpPr>
              <p:cNvPr id="2480" name="Google Shape;2480;p22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43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1" name="Google Shape;2481;p22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82" name="Google Shape;2482;p22"/>
            <p:cNvGrpSpPr/>
            <p:nvPr/>
          </p:nvGrpSpPr>
          <p:grpSpPr>
            <a:xfrm>
              <a:off x="12462386" y="1822217"/>
              <a:ext cx="559300" cy="561807"/>
              <a:chOff x="1813" y="0"/>
              <a:chExt cx="809173" cy="812800"/>
            </a:xfrm>
          </p:grpSpPr>
          <p:sp>
            <p:nvSpPr>
              <p:cNvPr id="2483" name="Google Shape;2483;p22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03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4" name="Google Shape;2484;p22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85" name="Google Shape;2485;p22"/>
            <p:cNvGrpSpPr/>
            <p:nvPr/>
          </p:nvGrpSpPr>
          <p:grpSpPr>
            <a:xfrm>
              <a:off x="12462386" y="928253"/>
              <a:ext cx="559300" cy="561807"/>
              <a:chOff x="1813" y="0"/>
              <a:chExt cx="809173" cy="812800"/>
            </a:xfrm>
          </p:grpSpPr>
          <p:sp>
            <p:nvSpPr>
              <p:cNvPr id="2486" name="Google Shape;2486;p22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7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7" name="Google Shape;2487;p22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88" name="Google Shape;2488;p22"/>
            <p:cNvGrpSpPr/>
            <p:nvPr/>
          </p:nvGrpSpPr>
          <p:grpSpPr>
            <a:xfrm>
              <a:off x="12462386" y="34289"/>
              <a:ext cx="559300" cy="561807"/>
              <a:chOff x="1813" y="0"/>
              <a:chExt cx="809173" cy="812800"/>
            </a:xfrm>
          </p:grpSpPr>
          <p:sp>
            <p:nvSpPr>
              <p:cNvPr id="2489" name="Google Shape;2489;p22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33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90" name="Google Shape;2490;p22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91" name="Google Shape;2491;p22"/>
            <p:cNvGrpSpPr/>
            <p:nvPr/>
          </p:nvGrpSpPr>
          <p:grpSpPr>
            <a:xfrm>
              <a:off x="1253" y="5363784"/>
              <a:ext cx="559300" cy="561807"/>
              <a:chOff x="1813" y="0"/>
              <a:chExt cx="809173" cy="812800"/>
            </a:xfrm>
          </p:grpSpPr>
          <p:sp>
            <p:nvSpPr>
              <p:cNvPr id="2492" name="Google Shape;2492;p22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49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93" name="Google Shape;2493;p22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94" name="Google Shape;2494;p22"/>
            <p:cNvGrpSpPr/>
            <p:nvPr/>
          </p:nvGrpSpPr>
          <p:grpSpPr>
            <a:xfrm>
              <a:off x="1253" y="4469820"/>
              <a:ext cx="559300" cy="561807"/>
              <a:chOff x="1813" y="0"/>
              <a:chExt cx="809173" cy="812800"/>
            </a:xfrm>
          </p:grpSpPr>
          <p:sp>
            <p:nvSpPr>
              <p:cNvPr id="2495" name="Google Shape;2495;p22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13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96" name="Google Shape;2496;p22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97" name="Google Shape;2497;p22"/>
            <p:cNvGrpSpPr/>
            <p:nvPr/>
          </p:nvGrpSpPr>
          <p:grpSpPr>
            <a:xfrm>
              <a:off x="1253" y="3575856"/>
              <a:ext cx="559300" cy="561807"/>
              <a:chOff x="1813" y="0"/>
              <a:chExt cx="809173" cy="812800"/>
            </a:xfrm>
          </p:grpSpPr>
          <p:sp>
            <p:nvSpPr>
              <p:cNvPr id="2498" name="Google Shape;2498;p22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74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99" name="Google Shape;2499;p22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00" name="Google Shape;2500;p22"/>
            <p:cNvGrpSpPr/>
            <p:nvPr/>
          </p:nvGrpSpPr>
          <p:grpSpPr>
            <a:xfrm>
              <a:off x="1253" y="2681892"/>
              <a:ext cx="559300" cy="561807"/>
              <a:chOff x="1813" y="0"/>
              <a:chExt cx="809173" cy="812800"/>
            </a:xfrm>
          </p:grpSpPr>
          <p:sp>
            <p:nvSpPr>
              <p:cNvPr id="2501" name="Google Shape;2501;p22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43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2" name="Google Shape;2502;p22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03" name="Google Shape;2503;p22"/>
            <p:cNvGrpSpPr/>
            <p:nvPr/>
          </p:nvGrpSpPr>
          <p:grpSpPr>
            <a:xfrm>
              <a:off x="1253" y="1787928"/>
              <a:ext cx="559300" cy="561807"/>
              <a:chOff x="1813" y="0"/>
              <a:chExt cx="809173" cy="812800"/>
            </a:xfrm>
          </p:grpSpPr>
          <p:sp>
            <p:nvSpPr>
              <p:cNvPr id="2504" name="Google Shape;2504;p22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03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5" name="Google Shape;2505;p22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06" name="Google Shape;2506;p22"/>
            <p:cNvGrpSpPr/>
            <p:nvPr/>
          </p:nvGrpSpPr>
          <p:grpSpPr>
            <a:xfrm>
              <a:off x="1253" y="893964"/>
              <a:ext cx="559300" cy="561807"/>
              <a:chOff x="1813" y="0"/>
              <a:chExt cx="809173" cy="812800"/>
            </a:xfrm>
          </p:grpSpPr>
          <p:sp>
            <p:nvSpPr>
              <p:cNvPr id="2507" name="Google Shape;2507;p22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7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8" name="Google Shape;2508;p22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09" name="Google Shape;2509;p22"/>
            <p:cNvGrpSpPr/>
            <p:nvPr/>
          </p:nvGrpSpPr>
          <p:grpSpPr>
            <a:xfrm>
              <a:off x="1253" y="0"/>
              <a:ext cx="559300" cy="561807"/>
              <a:chOff x="1813" y="0"/>
              <a:chExt cx="809173" cy="812800"/>
            </a:xfrm>
          </p:grpSpPr>
          <p:sp>
            <p:nvSpPr>
              <p:cNvPr id="2510" name="Google Shape;2510;p22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33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1" name="Google Shape;2511;p22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12" name="Google Shape;2512;p22"/>
            <p:cNvGrpSpPr/>
            <p:nvPr/>
          </p:nvGrpSpPr>
          <p:grpSpPr>
            <a:xfrm>
              <a:off x="831489" y="5363784"/>
              <a:ext cx="559300" cy="561807"/>
              <a:chOff x="1813" y="0"/>
              <a:chExt cx="809173" cy="812800"/>
            </a:xfrm>
          </p:grpSpPr>
          <p:sp>
            <p:nvSpPr>
              <p:cNvPr id="2513" name="Google Shape;2513;p22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49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4" name="Google Shape;2514;p22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15" name="Google Shape;2515;p22"/>
            <p:cNvGrpSpPr/>
            <p:nvPr/>
          </p:nvGrpSpPr>
          <p:grpSpPr>
            <a:xfrm>
              <a:off x="831489" y="4469820"/>
              <a:ext cx="559300" cy="561807"/>
              <a:chOff x="1813" y="0"/>
              <a:chExt cx="809173" cy="812800"/>
            </a:xfrm>
          </p:grpSpPr>
          <p:sp>
            <p:nvSpPr>
              <p:cNvPr id="2516" name="Google Shape;2516;p22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13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7" name="Google Shape;2517;p22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18" name="Google Shape;2518;p22"/>
            <p:cNvGrpSpPr/>
            <p:nvPr/>
          </p:nvGrpSpPr>
          <p:grpSpPr>
            <a:xfrm>
              <a:off x="831489" y="3575856"/>
              <a:ext cx="559300" cy="561807"/>
              <a:chOff x="1813" y="0"/>
              <a:chExt cx="809173" cy="812800"/>
            </a:xfrm>
          </p:grpSpPr>
          <p:sp>
            <p:nvSpPr>
              <p:cNvPr id="2519" name="Google Shape;2519;p22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74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0" name="Google Shape;2520;p22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21" name="Google Shape;2521;p22"/>
            <p:cNvGrpSpPr/>
            <p:nvPr/>
          </p:nvGrpSpPr>
          <p:grpSpPr>
            <a:xfrm>
              <a:off x="831489" y="2681892"/>
              <a:ext cx="559300" cy="561807"/>
              <a:chOff x="1813" y="0"/>
              <a:chExt cx="809173" cy="812800"/>
            </a:xfrm>
          </p:grpSpPr>
          <p:sp>
            <p:nvSpPr>
              <p:cNvPr id="2522" name="Google Shape;2522;p22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43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3" name="Google Shape;2523;p22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24" name="Google Shape;2524;p22"/>
            <p:cNvGrpSpPr/>
            <p:nvPr/>
          </p:nvGrpSpPr>
          <p:grpSpPr>
            <a:xfrm>
              <a:off x="831489" y="1787928"/>
              <a:ext cx="559300" cy="561807"/>
              <a:chOff x="1813" y="0"/>
              <a:chExt cx="809173" cy="812800"/>
            </a:xfrm>
          </p:grpSpPr>
          <p:sp>
            <p:nvSpPr>
              <p:cNvPr id="2525" name="Google Shape;2525;p22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03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6" name="Google Shape;2526;p22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27" name="Google Shape;2527;p22"/>
            <p:cNvGrpSpPr/>
            <p:nvPr/>
          </p:nvGrpSpPr>
          <p:grpSpPr>
            <a:xfrm>
              <a:off x="831489" y="893964"/>
              <a:ext cx="559300" cy="561807"/>
              <a:chOff x="1813" y="0"/>
              <a:chExt cx="809173" cy="812800"/>
            </a:xfrm>
          </p:grpSpPr>
          <p:sp>
            <p:nvSpPr>
              <p:cNvPr id="2528" name="Google Shape;2528;p22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7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9" name="Google Shape;2529;p22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30" name="Google Shape;2530;p22"/>
            <p:cNvGrpSpPr/>
            <p:nvPr/>
          </p:nvGrpSpPr>
          <p:grpSpPr>
            <a:xfrm>
              <a:off x="831489" y="0"/>
              <a:ext cx="559300" cy="561807"/>
              <a:chOff x="1813" y="0"/>
              <a:chExt cx="809173" cy="812800"/>
            </a:xfrm>
          </p:grpSpPr>
          <p:sp>
            <p:nvSpPr>
              <p:cNvPr id="2531" name="Google Shape;2531;p22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33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2" name="Google Shape;2532;p22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33" name="Google Shape;2533;p22"/>
            <p:cNvGrpSpPr/>
            <p:nvPr/>
          </p:nvGrpSpPr>
          <p:grpSpPr>
            <a:xfrm>
              <a:off x="1661724" y="5363784"/>
              <a:ext cx="559300" cy="561807"/>
              <a:chOff x="1813" y="0"/>
              <a:chExt cx="809173" cy="812800"/>
            </a:xfrm>
          </p:grpSpPr>
          <p:sp>
            <p:nvSpPr>
              <p:cNvPr id="2534" name="Google Shape;2534;p22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49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5" name="Google Shape;2535;p22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36" name="Google Shape;2536;p22"/>
            <p:cNvGrpSpPr/>
            <p:nvPr/>
          </p:nvGrpSpPr>
          <p:grpSpPr>
            <a:xfrm>
              <a:off x="1661724" y="4469820"/>
              <a:ext cx="559300" cy="561807"/>
              <a:chOff x="1813" y="0"/>
              <a:chExt cx="809173" cy="812800"/>
            </a:xfrm>
          </p:grpSpPr>
          <p:sp>
            <p:nvSpPr>
              <p:cNvPr id="2537" name="Google Shape;2537;p22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13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8" name="Google Shape;2538;p22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39" name="Google Shape;2539;p22"/>
            <p:cNvGrpSpPr/>
            <p:nvPr/>
          </p:nvGrpSpPr>
          <p:grpSpPr>
            <a:xfrm>
              <a:off x="1661724" y="3575856"/>
              <a:ext cx="559300" cy="561807"/>
              <a:chOff x="1813" y="0"/>
              <a:chExt cx="809173" cy="812800"/>
            </a:xfrm>
          </p:grpSpPr>
          <p:sp>
            <p:nvSpPr>
              <p:cNvPr id="2540" name="Google Shape;2540;p22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74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41" name="Google Shape;2541;p22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42" name="Google Shape;2542;p22"/>
            <p:cNvGrpSpPr/>
            <p:nvPr/>
          </p:nvGrpSpPr>
          <p:grpSpPr>
            <a:xfrm>
              <a:off x="1661724" y="2681892"/>
              <a:ext cx="559300" cy="561807"/>
              <a:chOff x="1813" y="0"/>
              <a:chExt cx="809173" cy="812800"/>
            </a:xfrm>
          </p:grpSpPr>
          <p:sp>
            <p:nvSpPr>
              <p:cNvPr id="2543" name="Google Shape;2543;p22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43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44" name="Google Shape;2544;p22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45" name="Google Shape;2545;p22"/>
            <p:cNvGrpSpPr/>
            <p:nvPr/>
          </p:nvGrpSpPr>
          <p:grpSpPr>
            <a:xfrm>
              <a:off x="1661724" y="1787928"/>
              <a:ext cx="559300" cy="561807"/>
              <a:chOff x="1813" y="0"/>
              <a:chExt cx="809173" cy="812800"/>
            </a:xfrm>
          </p:grpSpPr>
          <p:sp>
            <p:nvSpPr>
              <p:cNvPr id="2546" name="Google Shape;2546;p22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03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47" name="Google Shape;2547;p22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48" name="Google Shape;2548;p22"/>
            <p:cNvGrpSpPr/>
            <p:nvPr/>
          </p:nvGrpSpPr>
          <p:grpSpPr>
            <a:xfrm>
              <a:off x="1661724" y="893964"/>
              <a:ext cx="559300" cy="561807"/>
              <a:chOff x="1813" y="0"/>
              <a:chExt cx="809173" cy="812800"/>
            </a:xfrm>
          </p:grpSpPr>
          <p:sp>
            <p:nvSpPr>
              <p:cNvPr id="2549" name="Google Shape;2549;p22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7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50" name="Google Shape;2550;p22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51" name="Google Shape;2551;p22"/>
            <p:cNvGrpSpPr/>
            <p:nvPr/>
          </p:nvGrpSpPr>
          <p:grpSpPr>
            <a:xfrm>
              <a:off x="1661724" y="0"/>
              <a:ext cx="559300" cy="561807"/>
              <a:chOff x="1813" y="0"/>
              <a:chExt cx="809173" cy="812800"/>
            </a:xfrm>
          </p:grpSpPr>
          <p:sp>
            <p:nvSpPr>
              <p:cNvPr id="2552" name="Google Shape;2552;p22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33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53" name="Google Shape;2553;p22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54" name="Google Shape;2554;p22"/>
            <p:cNvGrpSpPr/>
            <p:nvPr/>
          </p:nvGrpSpPr>
          <p:grpSpPr>
            <a:xfrm>
              <a:off x="2491960" y="5363784"/>
              <a:ext cx="559300" cy="561807"/>
              <a:chOff x="1813" y="0"/>
              <a:chExt cx="809173" cy="812800"/>
            </a:xfrm>
          </p:grpSpPr>
          <p:sp>
            <p:nvSpPr>
              <p:cNvPr id="2555" name="Google Shape;2555;p22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49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56" name="Google Shape;2556;p22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57" name="Google Shape;2557;p22"/>
            <p:cNvGrpSpPr/>
            <p:nvPr/>
          </p:nvGrpSpPr>
          <p:grpSpPr>
            <a:xfrm>
              <a:off x="2491960" y="4469820"/>
              <a:ext cx="559300" cy="561807"/>
              <a:chOff x="1813" y="0"/>
              <a:chExt cx="809173" cy="812800"/>
            </a:xfrm>
          </p:grpSpPr>
          <p:sp>
            <p:nvSpPr>
              <p:cNvPr id="2558" name="Google Shape;2558;p22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13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59" name="Google Shape;2559;p22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60" name="Google Shape;2560;p22"/>
            <p:cNvGrpSpPr/>
            <p:nvPr/>
          </p:nvGrpSpPr>
          <p:grpSpPr>
            <a:xfrm>
              <a:off x="2491960" y="3575856"/>
              <a:ext cx="559300" cy="561807"/>
              <a:chOff x="1813" y="0"/>
              <a:chExt cx="809173" cy="812800"/>
            </a:xfrm>
          </p:grpSpPr>
          <p:sp>
            <p:nvSpPr>
              <p:cNvPr id="2561" name="Google Shape;2561;p22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74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2" name="Google Shape;2562;p22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63" name="Google Shape;2563;p22"/>
            <p:cNvGrpSpPr/>
            <p:nvPr/>
          </p:nvGrpSpPr>
          <p:grpSpPr>
            <a:xfrm>
              <a:off x="2491960" y="2681892"/>
              <a:ext cx="559300" cy="561807"/>
              <a:chOff x="1813" y="0"/>
              <a:chExt cx="809173" cy="812800"/>
            </a:xfrm>
          </p:grpSpPr>
          <p:sp>
            <p:nvSpPr>
              <p:cNvPr id="2564" name="Google Shape;2564;p22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43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5" name="Google Shape;2565;p22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66" name="Google Shape;2566;p22"/>
            <p:cNvGrpSpPr/>
            <p:nvPr/>
          </p:nvGrpSpPr>
          <p:grpSpPr>
            <a:xfrm>
              <a:off x="2491960" y="1787928"/>
              <a:ext cx="559300" cy="561807"/>
              <a:chOff x="1813" y="0"/>
              <a:chExt cx="809173" cy="812800"/>
            </a:xfrm>
          </p:grpSpPr>
          <p:sp>
            <p:nvSpPr>
              <p:cNvPr id="2567" name="Google Shape;2567;p22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03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8" name="Google Shape;2568;p22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69" name="Google Shape;2569;p22"/>
            <p:cNvGrpSpPr/>
            <p:nvPr/>
          </p:nvGrpSpPr>
          <p:grpSpPr>
            <a:xfrm>
              <a:off x="2491960" y="893964"/>
              <a:ext cx="559300" cy="561807"/>
              <a:chOff x="1813" y="0"/>
              <a:chExt cx="809173" cy="812800"/>
            </a:xfrm>
          </p:grpSpPr>
          <p:sp>
            <p:nvSpPr>
              <p:cNvPr id="2570" name="Google Shape;2570;p22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7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1" name="Google Shape;2571;p22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72" name="Google Shape;2572;p22"/>
            <p:cNvGrpSpPr/>
            <p:nvPr/>
          </p:nvGrpSpPr>
          <p:grpSpPr>
            <a:xfrm>
              <a:off x="2491960" y="0"/>
              <a:ext cx="559300" cy="561807"/>
              <a:chOff x="1813" y="0"/>
              <a:chExt cx="809173" cy="812800"/>
            </a:xfrm>
          </p:grpSpPr>
          <p:sp>
            <p:nvSpPr>
              <p:cNvPr id="2573" name="Google Shape;2573;p22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33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4" name="Google Shape;2574;p22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75" name="Google Shape;2575;p22"/>
            <p:cNvGrpSpPr/>
            <p:nvPr/>
          </p:nvGrpSpPr>
          <p:grpSpPr>
            <a:xfrm>
              <a:off x="3322195" y="5363784"/>
              <a:ext cx="559300" cy="561807"/>
              <a:chOff x="1813" y="0"/>
              <a:chExt cx="809173" cy="812800"/>
            </a:xfrm>
          </p:grpSpPr>
          <p:sp>
            <p:nvSpPr>
              <p:cNvPr id="2576" name="Google Shape;2576;p22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49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7" name="Google Shape;2577;p22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78" name="Google Shape;2578;p22"/>
            <p:cNvGrpSpPr/>
            <p:nvPr/>
          </p:nvGrpSpPr>
          <p:grpSpPr>
            <a:xfrm>
              <a:off x="3322195" y="4469820"/>
              <a:ext cx="559300" cy="561807"/>
              <a:chOff x="1813" y="0"/>
              <a:chExt cx="809173" cy="812800"/>
            </a:xfrm>
          </p:grpSpPr>
          <p:sp>
            <p:nvSpPr>
              <p:cNvPr id="2579" name="Google Shape;2579;p22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13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0" name="Google Shape;2580;p22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81" name="Google Shape;2581;p22"/>
            <p:cNvGrpSpPr/>
            <p:nvPr/>
          </p:nvGrpSpPr>
          <p:grpSpPr>
            <a:xfrm>
              <a:off x="3322195" y="3575856"/>
              <a:ext cx="559300" cy="561807"/>
              <a:chOff x="1813" y="0"/>
              <a:chExt cx="809173" cy="812800"/>
            </a:xfrm>
          </p:grpSpPr>
          <p:sp>
            <p:nvSpPr>
              <p:cNvPr id="2582" name="Google Shape;2582;p22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74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3" name="Google Shape;2583;p22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84" name="Google Shape;2584;p22"/>
            <p:cNvGrpSpPr/>
            <p:nvPr/>
          </p:nvGrpSpPr>
          <p:grpSpPr>
            <a:xfrm>
              <a:off x="3322195" y="2681892"/>
              <a:ext cx="559300" cy="561807"/>
              <a:chOff x="1813" y="0"/>
              <a:chExt cx="809173" cy="812800"/>
            </a:xfrm>
          </p:grpSpPr>
          <p:sp>
            <p:nvSpPr>
              <p:cNvPr id="2585" name="Google Shape;2585;p22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43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6" name="Google Shape;2586;p22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87" name="Google Shape;2587;p22"/>
            <p:cNvGrpSpPr/>
            <p:nvPr/>
          </p:nvGrpSpPr>
          <p:grpSpPr>
            <a:xfrm>
              <a:off x="3322195" y="1787928"/>
              <a:ext cx="559300" cy="561807"/>
              <a:chOff x="1813" y="0"/>
              <a:chExt cx="809173" cy="812800"/>
            </a:xfrm>
          </p:grpSpPr>
          <p:sp>
            <p:nvSpPr>
              <p:cNvPr id="2588" name="Google Shape;2588;p22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03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9" name="Google Shape;2589;p22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90" name="Google Shape;2590;p22"/>
            <p:cNvGrpSpPr/>
            <p:nvPr/>
          </p:nvGrpSpPr>
          <p:grpSpPr>
            <a:xfrm>
              <a:off x="3322195" y="893964"/>
              <a:ext cx="559300" cy="561807"/>
              <a:chOff x="1813" y="0"/>
              <a:chExt cx="809173" cy="812800"/>
            </a:xfrm>
          </p:grpSpPr>
          <p:sp>
            <p:nvSpPr>
              <p:cNvPr id="2591" name="Google Shape;2591;p22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7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92" name="Google Shape;2592;p22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93" name="Google Shape;2593;p22"/>
            <p:cNvGrpSpPr/>
            <p:nvPr/>
          </p:nvGrpSpPr>
          <p:grpSpPr>
            <a:xfrm>
              <a:off x="3322195" y="0"/>
              <a:ext cx="559300" cy="561807"/>
              <a:chOff x="1813" y="0"/>
              <a:chExt cx="809173" cy="812800"/>
            </a:xfrm>
          </p:grpSpPr>
          <p:sp>
            <p:nvSpPr>
              <p:cNvPr id="2594" name="Google Shape;2594;p22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33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95" name="Google Shape;2595;p22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96" name="Google Shape;2596;p22"/>
            <p:cNvGrpSpPr/>
            <p:nvPr/>
          </p:nvGrpSpPr>
          <p:grpSpPr>
            <a:xfrm>
              <a:off x="4152431" y="5363784"/>
              <a:ext cx="559300" cy="561807"/>
              <a:chOff x="1813" y="0"/>
              <a:chExt cx="809173" cy="812800"/>
            </a:xfrm>
          </p:grpSpPr>
          <p:sp>
            <p:nvSpPr>
              <p:cNvPr id="2597" name="Google Shape;2597;p22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49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98" name="Google Shape;2598;p22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99" name="Google Shape;2599;p22"/>
            <p:cNvGrpSpPr/>
            <p:nvPr/>
          </p:nvGrpSpPr>
          <p:grpSpPr>
            <a:xfrm>
              <a:off x="4152431" y="4469820"/>
              <a:ext cx="559300" cy="561807"/>
              <a:chOff x="1813" y="0"/>
              <a:chExt cx="809173" cy="812800"/>
            </a:xfrm>
          </p:grpSpPr>
          <p:sp>
            <p:nvSpPr>
              <p:cNvPr id="2600" name="Google Shape;2600;p22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13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1" name="Google Shape;2601;p22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02" name="Google Shape;2602;p22"/>
            <p:cNvGrpSpPr/>
            <p:nvPr/>
          </p:nvGrpSpPr>
          <p:grpSpPr>
            <a:xfrm>
              <a:off x="4152431" y="3575856"/>
              <a:ext cx="559300" cy="561807"/>
              <a:chOff x="1813" y="0"/>
              <a:chExt cx="809173" cy="812800"/>
            </a:xfrm>
          </p:grpSpPr>
          <p:sp>
            <p:nvSpPr>
              <p:cNvPr id="2603" name="Google Shape;2603;p22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74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4" name="Google Shape;2604;p22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05" name="Google Shape;2605;p22"/>
            <p:cNvGrpSpPr/>
            <p:nvPr/>
          </p:nvGrpSpPr>
          <p:grpSpPr>
            <a:xfrm>
              <a:off x="4152431" y="2681892"/>
              <a:ext cx="559300" cy="561807"/>
              <a:chOff x="1813" y="0"/>
              <a:chExt cx="809173" cy="812800"/>
            </a:xfrm>
          </p:grpSpPr>
          <p:sp>
            <p:nvSpPr>
              <p:cNvPr id="2606" name="Google Shape;2606;p22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43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7" name="Google Shape;2607;p22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08" name="Google Shape;2608;p22"/>
            <p:cNvGrpSpPr/>
            <p:nvPr/>
          </p:nvGrpSpPr>
          <p:grpSpPr>
            <a:xfrm>
              <a:off x="4152431" y="1787928"/>
              <a:ext cx="559300" cy="561807"/>
              <a:chOff x="1813" y="0"/>
              <a:chExt cx="809173" cy="812800"/>
            </a:xfrm>
          </p:grpSpPr>
          <p:sp>
            <p:nvSpPr>
              <p:cNvPr id="2609" name="Google Shape;2609;p22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03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0" name="Google Shape;2610;p22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11" name="Google Shape;2611;p22"/>
            <p:cNvGrpSpPr/>
            <p:nvPr/>
          </p:nvGrpSpPr>
          <p:grpSpPr>
            <a:xfrm>
              <a:off x="4152431" y="893964"/>
              <a:ext cx="559300" cy="561807"/>
              <a:chOff x="1813" y="0"/>
              <a:chExt cx="809173" cy="812800"/>
            </a:xfrm>
          </p:grpSpPr>
          <p:sp>
            <p:nvSpPr>
              <p:cNvPr id="2612" name="Google Shape;2612;p22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7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3" name="Google Shape;2613;p22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14" name="Google Shape;2614;p22"/>
            <p:cNvGrpSpPr/>
            <p:nvPr/>
          </p:nvGrpSpPr>
          <p:grpSpPr>
            <a:xfrm>
              <a:off x="4152431" y="0"/>
              <a:ext cx="559300" cy="561807"/>
              <a:chOff x="1813" y="0"/>
              <a:chExt cx="809173" cy="812800"/>
            </a:xfrm>
          </p:grpSpPr>
          <p:sp>
            <p:nvSpPr>
              <p:cNvPr id="2615" name="Google Shape;2615;p22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33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6" name="Google Shape;2616;p22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17" name="Google Shape;2617;p22"/>
            <p:cNvGrpSpPr/>
            <p:nvPr/>
          </p:nvGrpSpPr>
          <p:grpSpPr>
            <a:xfrm>
              <a:off x="4982666" y="5363784"/>
              <a:ext cx="559300" cy="561807"/>
              <a:chOff x="1813" y="0"/>
              <a:chExt cx="809173" cy="812800"/>
            </a:xfrm>
          </p:grpSpPr>
          <p:sp>
            <p:nvSpPr>
              <p:cNvPr id="2618" name="Google Shape;2618;p22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49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9" name="Google Shape;2619;p22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20" name="Google Shape;2620;p22"/>
            <p:cNvGrpSpPr/>
            <p:nvPr/>
          </p:nvGrpSpPr>
          <p:grpSpPr>
            <a:xfrm>
              <a:off x="4982666" y="4469820"/>
              <a:ext cx="559300" cy="561807"/>
              <a:chOff x="1813" y="0"/>
              <a:chExt cx="809173" cy="812800"/>
            </a:xfrm>
          </p:grpSpPr>
          <p:sp>
            <p:nvSpPr>
              <p:cNvPr id="2621" name="Google Shape;2621;p22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13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2" name="Google Shape;2622;p22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23" name="Google Shape;2623;p22"/>
            <p:cNvGrpSpPr/>
            <p:nvPr/>
          </p:nvGrpSpPr>
          <p:grpSpPr>
            <a:xfrm>
              <a:off x="4982666" y="3575856"/>
              <a:ext cx="559300" cy="561807"/>
              <a:chOff x="1813" y="0"/>
              <a:chExt cx="809173" cy="812800"/>
            </a:xfrm>
          </p:grpSpPr>
          <p:sp>
            <p:nvSpPr>
              <p:cNvPr id="2624" name="Google Shape;2624;p22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74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5" name="Google Shape;2625;p22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26" name="Google Shape;2626;p22"/>
            <p:cNvGrpSpPr/>
            <p:nvPr/>
          </p:nvGrpSpPr>
          <p:grpSpPr>
            <a:xfrm>
              <a:off x="4982666" y="2681892"/>
              <a:ext cx="559300" cy="561807"/>
              <a:chOff x="1813" y="0"/>
              <a:chExt cx="809173" cy="812800"/>
            </a:xfrm>
          </p:grpSpPr>
          <p:sp>
            <p:nvSpPr>
              <p:cNvPr id="2627" name="Google Shape;2627;p22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43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8" name="Google Shape;2628;p22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29" name="Google Shape;2629;p22"/>
            <p:cNvGrpSpPr/>
            <p:nvPr/>
          </p:nvGrpSpPr>
          <p:grpSpPr>
            <a:xfrm>
              <a:off x="4982666" y="1787928"/>
              <a:ext cx="559300" cy="561807"/>
              <a:chOff x="1813" y="0"/>
              <a:chExt cx="809173" cy="812800"/>
            </a:xfrm>
          </p:grpSpPr>
          <p:sp>
            <p:nvSpPr>
              <p:cNvPr id="2630" name="Google Shape;2630;p22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03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31" name="Google Shape;2631;p22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32" name="Google Shape;2632;p22"/>
            <p:cNvGrpSpPr/>
            <p:nvPr/>
          </p:nvGrpSpPr>
          <p:grpSpPr>
            <a:xfrm>
              <a:off x="4982666" y="893964"/>
              <a:ext cx="559300" cy="561807"/>
              <a:chOff x="1813" y="0"/>
              <a:chExt cx="809173" cy="812800"/>
            </a:xfrm>
          </p:grpSpPr>
          <p:sp>
            <p:nvSpPr>
              <p:cNvPr id="2633" name="Google Shape;2633;p22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7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34" name="Google Shape;2634;p22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35" name="Google Shape;2635;p22"/>
            <p:cNvGrpSpPr/>
            <p:nvPr/>
          </p:nvGrpSpPr>
          <p:grpSpPr>
            <a:xfrm>
              <a:off x="4982666" y="0"/>
              <a:ext cx="559300" cy="561807"/>
              <a:chOff x="1813" y="0"/>
              <a:chExt cx="809173" cy="812800"/>
            </a:xfrm>
          </p:grpSpPr>
          <p:sp>
            <p:nvSpPr>
              <p:cNvPr id="2636" name="Google Shape;2636;p22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33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37" name="Google Shape;2637;p22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38" name="Google Shape;2638;p22"/>
            <p:cNvGrpSpPr/>
            <p:nvPr/>
          </p:nvGrpSpPr>
          <p:grpSpPr>
            <a:xfrm>
              <a:off x="5812902" y="5363784"/>
              <a:ext cx="559300" cy="561807"/>
              <a:chOff x="1813" y="0"/>
              <a:chExt cx="809173" cy="812800"/>
            </a:xfrm>
          </p:grpSpPr>
          <p:sp>
            <p:nvSpPr>
              <p:cNvPr id="2639" name="Google Shape;2639;p22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49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40" name="Google Shape;2640;p22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41" name="Google Shape;2641;p22"/>
            <p:cNvGrpSpPr/>
            <p:nvPr/>
          </p:nvGrpSpPr>
          <p:grpSpPr>
            <a:xfrm>
              <a:off x="5812902" y="4469820"/>
              <a:ext cx="559300" cy="561807"/>
              <a:chOff x="1813" y="0"/>
              <a:chExt cx="809173" cy="812800"/>
            </a:xfrm>
          </p:grpSpPr>
          <p:sp>
            <p:nvSpPr>
              <p:cNvPr id="2642" name="Google Shape;2642;p22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13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43" name="Google Shape;2643;p22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44" name="Google Shape;2644;p22"/>
            <p:cNvGrpSpPr/>
            <p:nvPr/>
          </p:nvGrpSpPr>
          <p:grpSpPr>
            <a:xfrm>
              <a:off x="5812902" y="3575856"/>
              <a:ext cx="559300" cy="561807"/>
              <a:chOff x="1813" y="0"/>
              <a:chExt cx="809173" cy="812800"/>
            </a:xfrm>
          </p:grpSpPr>
          <p:sp>
            <p:nvSpPr>
              <p:cNvPr id="2645" name="Google Shape;2645;p22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74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46" name="Google Shape;2646;p22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47" name="Google Shape;2647;p22"/>
            <p:cNvGrpSpPr/>
            <p:nvPr/>
          </p:nvGrpSpPr>
          <p:grpSpPr>
            <a:xfrm>
              <a:off x="5812902" y="2681892"/>
              <a:ext cx="559300" cy="561807"/>
              <a:chOff x="1813" y="0"/>
              <a:chExt cx="809173" cy="812800"/>
            </a:xfrm>
          </p:grpSpPr>
          <p:sp>
            <p:nvSpPr>
              <p:cNvPr id="2648" name="Google Shape;2648;p22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43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49" name="Google Shape;2649;p22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50" name="Google Shape;2650;p22"/>
            <p:cNvGrpSpPr/>
            <p:nvPr/>
          </p:nvGrpSpPr>
          <p:grpSpPr>
            <a:xfrm>
              <a:off x="5812902" y="1787928"/>
              <a:ext cx="559300" cy="561807"/>
              <a:chOff x="1813" y="0"/>
              <a:chExt cx="809173" cy="812800"/>
            </a:xfrm>
          </p:grpSpPr>
          <p:sp>
            <p:nvSpPr>
              <p:cNvPr id="2651" name="Google Shape;2651;p22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03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2" name="Google Shape;2652;p22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53" name="Google Shape;2653;p22"/>
            <p:cNvGrpSpPr/>
            <p:nvPr/>
          </p:nvGrpSpPr>
          <p:grpSpPr>
            <a:xfrm>
              <a:off x="5812902" y="893964"/>
              <a:ext cx="559300" cy="561807"/>
              <a:chOff x="1813" y="0"/>
              <a:chExt cx="809173" cy="812800"/>
            </a:xfrm>
          </p:grpSpPr>
          <p:sp>
            <p:nvSpPr>
              <p:cNvPr id="2654" name="Google Shape;2654;p22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7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5" name="Google Shape;2655;p22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56" name="Google Shape;2656;p22"/>
            <p:cNvGrpSpPr/>
            <p:nvPr/>
          </p:nvGrpSpPr>
          <p:grpSpPr>
            <a:xfrm>
              <a:off x="5812902" y="0"/>
              <a:ext cx="559300" cy="561807"/>
              <a:chOff x="1813" y="0"/>
              <a:chExt cx="809173" cy="812800"/>
            </a:xfrm>
          </p:grpSpPr>
          <p:sp>
            <p:nvSpPr>
              <p:cNvPr id="2657" name="Google Shape;2657;p22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33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8" name="Google Shape;2658;p22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659" name="Google Shape;2659;p22"/>
          <p:cNvGrpSpPr/>
          <p:nvPr/>
        </p:nvGrpSpPr>
        <p:grpSpPr>
          <a:xfrm>
            <a:off x="0" y="-108496"/>
            <a:ext cx="18288118" cy="3195091"/>
            <a:chOff x="0" y="-28575"/>
            <a:chExt cx="4816592" cy="841500"/>
          </a:xfrm>
        </p:grpSpPr>
        <p:sp>
          <p:nvSpPr>
            <p:cNvPr id="2660" name="Google Shape;2660;p22"/>
            <p:cNvSpPr/>
            <p:nvPr/>
          </p:nvSpPr>
          <p:spPr>
            <a:xfrm>
              <a:off x="0" y="0"/>
              <a:ext cx="4816592" cy="361244"/>
            </a:xfrm>
            <a:custGeom>
              <a:rect b="b" l="l" r="r" t="t"/>
              <a:pathLst>
                <a:path extrusionOk="0" h="361244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361244"/>
                  </a:lnTo>
                  <a:lnTo>
                    <a:pt x="0" y="361244"/>
                  </a:lnTo>
                  <a:close/>
                </a:path>
              </a:pathLst>
            </a:custGeom>
            <a:solidFill>
              <a:srgbClr val="7D2AE8"/>
            </a:solidFill>
            <a:ln>
              <a:noFill/>
            </a:ln>
          </p:spPr>
        </p:sp>
        <p:sp>
          <p:nvSpPr>
            <p:cNvPr id="2661" name="Google Shape;2661;p22"/>
            <p:cNvSpPr txBox="1"/>
            <p:nvPr/>
          </p:nvSpPr>
          <p:spPr>
            <a:xfrm>
              <a:off x="0" y="-28575"/>
              <a:ext cx="812700" cy="84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0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662" name="Google Shape;2662;p22"/>
          <p:cNvGrpSpPr/>
          <p:nvPr/>
        </p:nvGrpSpPr>
        <p:grpSpPr>
          <a:xfrm>
            <a:off x="16504201" y="8685396"/>
            <a:ext cx="1241064" cy="1241064"/>
            <a:chOff x="0" y="0"/>
            <a:chExt cx="812800" cy="812800"/>
          </a:xfrm>
        </p:grpSpPr>
        <p:sp>
          <p:nvSpPr>
            <p:cNvPr id="2663" name="Google Shape;2663;p22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40926"/>
            </a:solidFill>
            <a:ln>
              <a:noFill/>
            </a:ln>
          </p:spPr>
        </p:sp>
        <p:sp>
          <p:nvSpPr>
            <p:cNvPr id="2664" name="Google Shape;2664;p22"/>
            <p:cNvSpPr txBox="1"/>
            <p:nvPr/>
          </p:nvSpPr>
          <p:spPr>
            <a:xfrm>
              <a:off x="0" y="0"/>
              <a:ext cx="812700" cy="81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2450" lIns="72450" spcFirstLastPara="1" rIns="72450" wrap="square" tIns="72450">
              <a:noAutofit/>
            </a:bodyPr>
            <a:lstStyle/>
            <a:p>
              <a:pPr indent="0" lvl="0" marL="0" marR="0" rtl="0" algn="ctr">
                <a:lnSpc>
                  <a:spcPct val="971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665" name="Google Shape;2665;p22"/>
          <p:cNvGrpSpPr/>
          <p:nvPr/>
        </p:nvGrpSpPr>
        <p:grpSpPr>
          <a:xfrm>
            <a:off x="0" y="1371600"/>
            <a:ext cx="1241064" cy="1241064"/>
            <a:chOff x="0" y="0"/>
            <a:chExt cx="812800" cy="812800"/>
          </a:xfrm>
        </p:grpSpPr>
        <p:sp>
          <p:nvSpPr>
            <p:cNvPr id="2666" name="Google Shape;2666;p22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40926"/>
            </a:solidFill>
            <a:ln>
              <a:noFill/>
            </a:ln>
          </p:spPr>
        </p:sp>
        <p:sp>
          <p:nvSpPr>
            <p:cNvPr id="2667" name="Google Shape;2667;p22"/>
            <p:cNvSpPr txBox="1"/>
            <p:nvPr/>
          </p:nvSpPr>
          <p:spPr>
            <a:xfrm>
              <a:off x="0" y="0"/>
              <a:ext cx="812700" cy="81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2450" lIns="72450" spcFirstLastPara="1" rIns="72450" wrap="square" tIns="72450">
              <a:noAutofit/>
            </a:bodyPr>
            <a:lstStyle/>
            <a:p>
              <a:pPr indent="0" lvl="0" marL="0" marR="0" rtl="0" algn="ctr">
                <a:lnSpc>
                  <a:spcPct val="971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668" name="Google Shape;2668;p22"/>
          <p:cNvGrpSpPr/>
          <p:nvPr/>
        </p:nvGrpSpPr>
        <p:grpSpPr>
          <a:xfrm>
            <a:off x="1241073" y="685800"/>
            <a:ext cx="685841" cy="685841"/>
            <a:chOff x="0" y="0"/>
            <a:chExt cx="812800" cy="812800"/>
          </a:xfrm>
        </p:grpSpPr>
        <p:sp>
          <p:nvSpPr>
            <p:cNvPr id="2669" name="Google Shape;2669;p22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40926"/>
            </a:solidFill>
            <a:ln>
              <a:noFill/>
            </a:ln>
          </p:spPr>
        </p:sp>
        <p:sp>
          <p:nvSpPr>
            <p:cNvPr id="2670" name="Google Shape;2670;p22"/>
            <p:cNvSpPr txBox="1"/>
            <p:nvPr/>
          </p:nvSpPr>
          <p:spPr>
            <a:xfrm>
              <a:off x="0" y="0"/>
              <a:ext cx="812700" cy="81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2450" lIns="72450" spcFirstLastPara="1" rIns="72450" wrap="square" tIns="72450">
              <a:noAutofit/>
            </a:bodyPr>
            <a:lstStyle/>
            <a:p>
              <a:pPr indent="0" lvl="0" marL="0" marR="0" rtl="0" algn="ctr">
                <a:lnSpc>
                  <a:spcPct val="971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671" name="Google Shape;2671;p22"/>
          <p:cNvGrpSpPr/>
          <p:nvPr/>
        </p:nvGrpSpPr>
        <p:grpSpPr>
          <a:xfrm>
            <a:off x="17552648" y="9558793"/>
            <a:ext cx="735340" cy="735340"/>
            <a:chOff x="0" y="0"/>
            <a:chExt cx="812800" cy="812800"/>
          </a:xfrm>
        </p:grpSpPr>
        <p:sp>
          <p:nvSpPr>
            <p:cNvPr id="2672" name="Google Shape;2672;p22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7D2AE8"/>
            </a:solidFill>
            <a:ln>
              <a:noFill/>
            </a:ln>
          </p:spPr>
        </p:sp>
        <p:sp>
          <p:nvSpPr>
            <p:cNvPr id="2673" name="Google Shape;2673;p22"/>
            <p:cNvSpPr txBox="1"/>
            <p:nvPr/>
          </p:nvSpPr>
          <p:spPr>
            <a:xfrm>
              <a:off x="0" y="0"/>
              <a:ext cx="812700" cy="81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2450" lIns="72450" spcFirstLastPara="1" rIns="72450" wrap="square" tIns="72450">
              <a:noAutofit/>
            </a:bodyPr>
            <a:lstStyle/>
            <a:p>
              <a:pPr indent="0" lvl="0" marL="0" marR="0" rtl="0" algn="ctr">
                <a:lnSpc>
                  <a:spcPct val="971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674" name="Google Shape;2674;p22"/>
          <p:cNvGrpSpPr/>
          <p:nvPr/>
        </p:nvGrpSpPr>
        <p:grpSpPr>
          <a:xfrm>
            <a:off x="16193933" y="8222456"/>
            <a:ext cx="620573" cy="620573"/>
            <a:chOff x="0" y="0"/>
            <a:chExt cx="812800" cy="812800"/>
          </a:xfrm>
        </p:grpSpPr>
        <p:sp>
          <p:nvSpPr>
            <p:cNvPr id="2675" name="Google Shape;2675;p22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7D2AE8"/>
            </a:solidFill>
            <a:ln>
              <a:noFill/>
            </a:ln>
          </p:spPr>
        </p:sp>
        <p:sp>
          <p:nvSpPr>
            <p:cNvPr id="2676" name="Google Shape;2676;p22"/>
            <p:cNvSpPr txBox="1"/>
            <p:nvPr/>
          </p:nvSpPr>
          <p:spPr>
            <a:xfrm>
              <a:off x="0" y="0"/>
              <a:ext cx="812700" cy="81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2450" lIns="72450" spcFirstLastPara="1" rIns="72450" wrap="square" tIns="72450">
              <a:noAutofit/>
            </a:bodyPr>
            <a:lstStyle/>
            <a:p>
              <a:pPr indent="0" lvl="0" marL="0" marR="0" rtl="0" algn="ctr">
                <a:lnSpc>
                  <a:spcPct val="971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677" name="Google Shape;2677;p22"/>
          <p:cNvGrpSpPr/>
          <p:nvPr/>
        </p:nvGrpSpPr>
        <p:grpSpPr>
          <a:xfrm>
            <a:off x="16504201" y="7065910"/>
            <a:ext cx="347104" cy="347104"/>
            <a:chOff x="0" y="0"/>
            <a:chExt cx="812700" cy="812700"/>
          </a:xfrm>
        </p:grpSpPr>
        <p:sp>
          <p:nvSpPr>
            <p:cNvPr id="2678" name="Google Shape;2678;p22"/>
            <p:cNvSpPr/>
            <p:nvPr/>
          </p:nvSpPr>
          <p:spPr>
            <a:xfrm>
              <a:off x="0" y="0"/>
              <a:ext cx="406400" cy="454328"/>
            </a:xfrm>
            <a:custGeom>
              <a:rect b="b" l="l" r="r" t="t"/>
              <a:pathLst>
                <a:path extrusionOk="0" h="454328" w="406400">
                  <a:moveTo>
                    <a:pt x="0" y="0"/>
                  </a:moveTo>
                  <a:lnTo>
                    <a:pt x="406400" y="0"/>
                  </a:lnTo>
                  <a:lnTo>
                    <a:pt x="406400" y="454328"/>
                  </a:lnTo>
                  <a:lnTo>
                    <a:pt x="0" y="4543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2679" name="Google Shape;2679;p22"/>
            <p:cNvSpPr txBox="1"/>
            <p:nvPr/>
          </p:nvSpPr>
          <p:spPr>
            <a:xfrm>
              <a:off x="0" y="0"/>
              <a:ext cx="812700" cy="81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2450" lIns="72450" spcFirstLastPara="1" rIns="72450" wrap="square" tIns="72450">
              <a:noAutofit/>
            </a:bodyPr>
            <a:lstStyle/>
            <a:p>
              <a:pPr indent="0" lvl="0" marL="0" marR="0" rtl="0" algn="ctr">
                <a:lnSpc>
                  <a:spcPct val="971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680" name="Google Shape;2680;p22"/>
          <p:cNvGrpSpPr/>
          <p:nvPr/>
        </p:nvGrpSpPr>
        <p:grpSpPr>
          <a:xfrm>
            <a:off x="941908" y="8125428"/>
            <a:ext cx="347104" cy="347104"/>
            <a:chOff x="0" y="0"/>
            <a:chExt cx="812700" cy="812700"/>
          </a:xfrm>
        </p:grpSpPr>
        <p:sp>
          <p:nvSpPr>
            <p:cNvPr id="2681" name="Google Shape;2681;p22"/>
            <p:cNvSpPr/>
            <p:nvPr/>
          </p:nvSpPr>
          <p:spPr>
            <a:xfrm>
              <a:off x="0" y="0"/>
              <a:ext cx="406400" cy="454328"/>
            </a:xfrm>
            <a:custGeom>
              <a:rect b="b" l="l" r="r" t="t"/>
              <a:pathLst>
                <a:path extrusionOk="0" h="454328" w="406400">
                  <a:moveTo>
                    <a:pt x="0" y="0"/>
                  </a:moveTo>
                  <a:lnTo>
                    <a:pt x="406400" y="0"/>
                  </a:lnTo>
                  <a:lnTo>
                    <a:pt x="406400" y="454328"/>
                  </a:lnTo>
                  <a:lnTo>
                    <a:pt x="0" y="4543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2682" name="Google Shape;2682;p22"/>
            <p:cNvSpPr txBox="1"/>
            <p:nvPr/>
          </p:nvSpPr>
          <p:spPr>
            <a:xfrm>
              <a:off x="0" y="0"/>
              <a:ext cx="812700" cy="81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2450" lIns="72450" spcFirstLastPara="1" rIns="72450" wrap="square" tIns="72450">
              <a:noAutofit/>
            </a:bodyPr>
            <a:lstStyle/>
            <a:p>
              <a:pPr indent="0" lvl="0" marL="0" marR="0" rtl="0" algn="ctr">
                <a:lnSpc>
                  <a:spcPct val="971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683" name="Google Shape;2683;p22"/>
          <p:cNvGrpSpPr/>
          <p:nvPr/>
        </p:nvGrpSpPr>
        <p:grpSpPr>
          <a:xfrm>
            <a:off x="0" y="9064245"/>
            <a:ext cx="347104" cy="347104"/>
            <a:chOff x="0" y="0"/>
            <a:chExt cx="812700" cy="812700"/>
          </a:xfrm>
        </p:grpSpPr>
        <p:sp>
          <p:nvSpPr>
            <p:cNvPr id="2684" name="Google Shape;2684;p22"/>
            <p:cNvSpPr/>
            <p:nvPr/>
          </p:nvSpPr>
          <p:spPr>
            <a:xfrm>
              <a:off x="0" y="0"/>
              <a:ext cx="406400" cy="454328"/>
            </a:xfrm>
            <a:custGeom>
              <a:rect b="b" l="l" r="r" t="t"/>
              <a:pathLst>
                <a:path extrusionOk="0" h="454328" w="406400">
                  <a:moveTo>
                    <a:pt x="0" y="0"/>
                  </a:moveTo>
                  <a:lnTo>
                    <a:pt x="406400" y="0"/>
                  </a:lnTo>
                  <a:lnTo>
                    <a:pt x="406400" y="454328"/>
                  </a:lnTo>
                  <a:lnTo>
                    <a:pt x="0" y="4543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2685" name="Google Shape;2685;p22"/>
            <p:cNvSpPr txBox="1"/>
            <p:nvPr/>
          </p:nvSpPr>
          <p:spPr>
            <a:xfrm>
              <a:off x="0" y="0"/>
              <a:ext cx="812700" cy="81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2450" lIns="72450" spcFirstLastPara="1" rIns="72450" wrap="square" tIns="72450">
              <a:noAutofit/>
            </a:bodyPr>
            <a:lstStyle/>
            <a:p>
              <a:pPr indent="0" lvl="0" marL="0" marR="0" rtl="0" algn="ctr">
                <a:lnSpc>
                  <a:spcPct val="971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686" name="Google Shape;2686;p22"/>
          <p:cNvGrpSpPr/>
          <p:nvPr/>
        </p:nvGrpSpPr>
        <p:grpSpPr>
          <a:xfrm>
            <a:off x="15904662" y="9732414"/>
            <a:ext cx="347104" cy="347104"/>
            <a:chOff x="0" y="0"/>
            <a:chExt cx="812700" cy="812700"/>
          </a:xfrm>
        </p:grpSpPr>
        <p:sp>
          <p:nvSpPr>
            <p:cNvPr id="2687" name="Google Shape;2687;p22"/>
            <p:cNvSpPr/>
            <p:nvPr/>
          </p:nvSpPr>
          <p:spPr>
            <a:xfrm>
              <a:off x="0" y="0"/>
              <a:ext cx="406400" cy="454328"/>
            </a:xfrm>
            <a:custGeom>
              <a:rect b="b" l="l" r="r" t="t"/>
              <a:pathLst>
                <a:path extrusionOk="0" h="454328" w="406400">
                  <a:moveTo>
                    <a:pt x="0" y="0"/>
                  </a:moveTo>
                  <a:lnTo>
                    <a:pt x="406400" y="0"/>
                  </a:lnTo>
                  <a:lnTo>
                    <a:pt x="406400" y="454328"/>
                  </a:lnTo>
                  <a:lnTo>
                    <a:pt x="0" y="4543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2688" name="Google Shape;2688;p22"/>
            <p:cNvSpPr txBox="1"/>
            <p:nvPr/>
          </p:nvSpPr>
          <p:spPr>
            <a:xfrm>
              <a:off x="0" y="0"/>
              <a:ext cx="812700" cy="81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2450" lIns="72450" spcFirstLastPara="1" rIns="72450" wrap="square" tIns="72450">
              <a:noAutofit/>
            </a:bodyPr>
            <a:lstStyle/>
            <a:p>
              <a:pPr indent="0" lvl="0" marL="0" marR="0" rtl="0" algn="ctr">
                <a:lnSpc>
                  <a:spcPct val="971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689" name="Google Shape;2689;p22"/>
          <p:cNvGrpSpPr/>
          <p:nvPr/>
        </p:nvGrpSpPr>
        <p:grpSpPr>
          <a:xfrm>
            <a:off x="17920324" y="5817087"/>
            <a:ext cx="735250" cy="735250"/>
            <a:chOff x="0" y="0"/>
            <a:chExt cx="812700" cy="812700"/>
          </a:xfrm>
        </p:grpSpPr>
        <p:sp>
          <p:nvSpPr>
            <p:cNvPr id="2690" name="Google Shape;2690;p22"/>
            <p:cNvSpPr/>
            <p:nvPr/>
          </p:nvSpPr>
          <p:spPr>
            <a:xfrm>
              <a:off x="0" y="0"/>
              <a:ext cx="406400" cy="454328"/>
            </a:xfrm>
            <a:custGeom>
              <a:rect b="b" l="l" r="r" t="t"/>
              <a:pathLst>
                <a:path extrusionOk="0" h="454328" w="406400">
                  <a:moveTo>
                    <a:pt x="0" y="0"/>
                  </a:moveTo>
                  <a:lnTo>
                    <a:pt x="406400" y="0"/>
                  </a:lnTo>
                  <a:lnTo>
                    <a:pt x="406400" y="454328"/>
                  </a:lnTo>
                  <a:lnTo>
                    <a:pt x="0" y="4543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2691" name="Google Shape;2691;p22"/>
            <p:cNvSpPr txBox="1"/>
            <p:nvPr/>
          </p:nvSpPr>
          <p:spPr>
            <a:xfrm>
              <a:off x="0" y="0"/>
              <a:ext cx="812700" cy="81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2450" lIns="72450" spcFirstLastPara="1" rIns="72450" wrap="square" tIns="72450">
              <a:noAutofit/>
            </a:bodyPr>
            <a:lstStyle/>
            <a:p>
              <a:pPr indent="0" lvl="0" marL="0" marR="0" rtl="0" algn="ctr">
                <a:lnSpc>
                  <a:spcPct val="971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692" name="Google Shape;2692;p22"/>
          <p:cNvSpPr txBox="1"/>
          <p:nvPr/>
        </p:nvSpPr>
        <p:spPr>
          <a:xfrm>
            <a:off x="3310700" y="333375"/>
            <a:ext cx="11666700" cy="10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>
                <a:solidFill>
                  <a:srgbClr val="DEC0F1"/>
                </a:solidFill>
                <a:latin typeface="Nunito Sans"/>
                <a:ea typeface="Nunito Sans"/>
                <a:cs typeface="Nunito Sans"/>
                <a:sym typeface="Nunito Sans"/>
              </a:rPr>
              <a:t>Create data generator to get data in batch (avoids session crash)</a:t>
            </a:r>
            <a:endParaRPr sz="3100">
              <a:solidFill>
                <a:srgbClr val="DEC0F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100">
              <a:solidFill>
                <a:srgbClr val="DEC0F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693" name="Google Shape;2693;p22"/>
          <p:cNvSpPr txBox="1"/>
          <p:nvPr/>
        </p:nvSpPr>
        <p:spPr>
          <a:xfrm>
            <a:off x="3055300" y="5987900"/>
            <a:ext cx="13759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</a:endParaRPr>
          </a:p>
        </p:txBody>
      </p:sp>
      <p:pic>
        <p:nvPicPr>
          <p:cNvPr id="2694" name="Google Shape;2694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55288" y="1896375"/>
            <a:ext cx="11791950" cy="7167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6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6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6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6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6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6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6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6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6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6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EC0F1"/>
        </a:solidFill>
      </p:bgPr>
    </p:bg>
    <p:spTree>
      <p:nvGrpSpPr>
        <p:cNvPr id="2698" name="Shape 2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9" name="Google Shape;2699;p23"/>
          <p:cNvPicPr preferRelativeResize="0"/>
          <p:nvPr/>
        </p:nvPicPr>
        <p:blipFill rotWithShape="1">
          <a:blip r:embed="rId3">
            <a:alphaModFix/>
          </a:blip>
          <a:srcRect b="7784" l="0" r="0" t="7784"/>
          <a:stretch/>
        </p:blipFill>
        <p:spPr>
          <a:xfrm>
            <a:off x="0" y="0"/>
            <a:ext cx="18288003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00" name="Google Shape;2700;p23"/>
          <p:cNvGrpSpPr/>
          <p:nvPr/>
        </p:nvGrpSpPr>
        <p:grpSpPr>
          <a:xfrm>
            <a:off x="0" y="-108496"/>
            <a:ext cx="18288118" cy="3195091"/>
            <a:chOff x="0" y="-28575"/>
            <a:chExt cx="4816592" cy="841500"/>
          </a:xfrm>
        </p:grpSpPr>
        <p:sp>
          <p:nvSpPr>
            <p:cNvPr id="2701" name="Google Shape;2701;p23"/>
            <p:cNvSpPr/>
            <p:nvPr/>
          </p:nvSpPr>
          <p:spPr>
            <a:xfrm>
              <a:off x="0" y="0"/>
              <a:ext cx="4816592" cy="361244"/>
            </a:xfrm>
            <a:custGeom>
              <a:rect b="b" l="l" r="r" t="t"/>
              <a:pathLst>
                <a:path extrusionOk="0" h="361244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361244"/>
                  </a:lnTo>
                  <a:lnTo>
                    <a:pt x="0" y="361244"/>
                  </a:lnTo>
                  <a:close/>
                </a:path>
              </a:pathLst>
            </a:custGeom>
            <a:solidFill>
              <a:srgbClr val="7D2AE8"/>
            </a:solidFill>
            <a:ln>
              <a:noFill/>
            </a:ln>
          </p:spPr>
        </p:sp>
        <p:sp>
          <p:nvSpPr>
            <p:cNvPr id="2702" name="Google Shape;2702;p23"/>
            <p:cNvSpPr txBox="1"/>
            <p:nvPr/>
          </p:nvSpPr>
          <p:spPr>
            <a:xfrm>
              <a:off x="0" y="-28575"/>
              <a:ext cx="812700" cy="84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0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703" name="Google Shape;2703;p23"/>
          <p:cNvGrpSpPr/>
          <p:nvPr/>
        </p:nvGrpSpPr>
        <p:grpSpPr>
          <a:xfrm>
            <a:off x="16504201" y="8685396"/>
            <a:ext cx="1241064" cy="1241064"/>
            <a:chOff x="0" y="0"/>
            <a:chExt cx="812800" cy="812800"/>
          </a:xfrm>
        </p:grpSpPr>
        <p:sp>
          <p:nvSpPr>
            <p:cNvPr id="2704" name="Google Shape;2704;p23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40926"/>
            </a:solidFill>
            <a:ln>
              <a:noFill/>
            </a:ln>
          </p:spPr>
        </p:sp>
        <p:sp>
          <p:nvSpPr>
            <p:cNvPr id="2705" name="Google Shape;2705;p23"/>
            <p:cNvSpPr txBox="1"/>
            <p:nvPr/>
          </p:nvSpPr>
          <p:spPr>
            <a:xfrm>
              <a:off x="0" y="0"/>
              <a:ext cx="812700" cy="81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2450" lIns="72450" spcFirstLastPara="1" rIns="72450" wrap="square" tIns="72450">
              <a:noAutofit/>
            </a:bodyPr>
            <a:lstStyle/>
            <a:p>
              <a:pPr indent="0" lvl="0" marL="0" marR="0" rtl="0" algn="ctr">
                <a:lnSpc>
                  <a:spcPct val="971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706" name="Google Shape;2706;p23"/>
          <p:cNvGrpSpPr/>
          <p:nvPr/>
        </p:nvGrpSpPr>
        <p:grpSpPr>
          <a:xfrm>
            <a:off x="0" y="1371600"/>
            <a:ext cx="1241064" cy="1241064"/>
            <a:chOff x="0" y="0"/>
            <a:chExt cx="812800" cy="812800"/>
          </a:xfrm>
        </p:grpSpPr>
        <p:sp>
          <p:nvSpPr>
            <p:cNvPr id="2707" name="Google Shape;2707;p23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40926"/>
            </a:solidFill>
            <a:ln>
              <a:noFill/>
            </a:ln>
          </p:spPr>
        </p:sp>
        <p:sp>
          <p:nvSpPr>
            <p:cNvPr id="2708" name="Google Shape;2708;p23"/>
            <p:cNvSpPr txBox="1"/>
            <p:nvPr/>
          </p:nvSpPr>
          <p:spPr>
            <a:xfrm>
              <a:off x="0" y="0"/>
              <a:ext cx="812700" cy="81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2450" lIns="72450" spcFirstLastPara="1" rIns="72450" wrap="square" tIns="72450">
              <a:noAutofit/>
            </a:bodyPr>
            <a:lstStyle/>
            <a:p>
              <a:pPr indent="0" lvl="0" marL="0" marR="0" rtl="0" algn="ctr">
                <a:lnSpc>
                  <a:spcPct val="971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709" name="Google Shape;2709;p23"/>
          <p:cNvGrpSpPr/>
          <p:nvPr/>
        </p:nvGrpSpPr>
        <p:grpSpPr>
          <a:xfrm>
            <a:off x="1241073" y="685800"/>
            <a:ext cx="685841" cy="685841"/>
            <a:chOff x="0" y="0"/>
            <a:chExt cx="812800" cy="812800"/>
          </a:xfrm>
        </p:grpSpPr>
        <p:sp>
          <p:nvSpPr>
            <p:cNvPr id="2710" name="Google Shape;2710;p23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40926"/>
            </a:solidFill>
            <a:ln>
              <a:noFill/>
            </a:ln>
          </p:spPr>
        </p:sp>
        <p:sp>
          <p:nvSpPr>
            <p:cNvPr id="2711" name="Google Shape;2711;p23"/>
            <p:cNvSpPr txBox="1"/>
            <p:nvPr/>
          </p:nvSpPr>
          <p:spPr>
            <a:xfrm>
              <a:off x="0" y="0"/>
              <a:ext cx="812700" cy="81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2450" lIns="72450" spcFirstLastPara="1" rIns="72450" wrap="square" tIns="72450">
              <a:noAutofit/>
            </a:bodyPr>
            <a:lstStyle/>
            <a:p>
              <a:pPr indent="0" lvl="0" marL="0" marR="0" rtl="0" algn="ctr">
                <a:lnSpc>
                  <a:spcPct val="971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712" name="Google Shape;2712;p23"/>
          <p:cNvGrpSpPr/>
          <p:nvPr/>
        </p:nvGrpSpPr>
        <p:grpSpPr>
          <a:xfrm>
            <a:off x="17552648" y="9558793"/>
            <a:ext cx="735340" cy="735340"/>
            <a:chOff x="0" y="0"/>
            <a:chExt cx="812800" cy="812800"/>
          </a:xfrm>
        </p:grpSpPr>
        <p:sp>
          <p:nvSpPr>
            <p:cNvPr id="2713" name="Google Shape;2713;p23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7D2AE8"/>
            </a:solidFill>
            <a:ln>
              <a:noFill/>
            </a:ln>
          </p:spPr>
        </p:sp>
        <p:sp>
          <p:nvSpPr>
            <p:cNvPr id="2714" name="Google Shape;2714;p23"/>
            <p:cNvSpPr txBox="1"/>
            <p:nvPr/>
          </p:nvSpPr>
          <p:spPr>
            <a:xfrm>
              <a:off x="0" y="0"/>
              <a:ext cx="812700" cy="81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2450" lIns="72450" spcFirstLastPara="1" rIns="72450" wrap="square" tIns="72450">
              <a:noAutofit/>
            </a:bodyPr>
            <a:lstStyle/>
            <a:p>
              <a:pPr indent="0" lvl="0" marL="0" marR="0" rtl="0" algn="ctr">
                <a:lnSpc>
                  <a:spcPct val="971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715" name="Google Shape;2715;p23"/>
          <p:cNvGrpSpPr/>
          <p:nvPr/>
        </p:nvGrpSpPr>
        <p:grpSpPr>
          <a:xfrm>
            <a:off x="16193933" y="8222456"/>
            <a:ext cx="620573" cy="620573"/>
            <a:chOff x="0" y="0"/>
            <a:chExt cx="812800" cy="812800"/>
          </a:xfrm>
        </p:grpSpPr>
        <p:sp>
          <p:nvSpPr>
            <p:cNvPr id="2716" name="Google Shape;2716;p23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7D2AE8"/>
            </a:solidFill>
            <a:ln>
              <a:noFill/>
            </a:ln>
          </p:spPr>
        </p:sp>
        <p:sp>
          <p:nvSpPr>
            <p:cNvPr id="2717" name="Google Shape;2717;p23"/>
            <p:cNvSpPr txBox="1"/>
            <p:nvPr/>
          </p:nvSpPr>
          <p:spPr>
            <a:xfrm>
              <a:off x="0" y="0"/>
              <a:ext cx="812700" cy="81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2450" lIns="72450" spcFirstLastPara="1" rIns="72450" wrap="square" tIns="72450">
              <a:noAutofit/>
            </a:bodyPr>
            <a:lstStyle/>
            <a:p>
              <a:pPr indent="0" lvl="0" marL="0" marR="0" rtl="0" algn="ctr">
                <a:lnSpc>
                  <a:spcPct val="971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718" name="Google Shape;2718;p23"/>
          <p:cNvGrpSpPr/>
          <p:nvPr/>
        </p:nvGrpSpPr>
        <p:grpSpPr>
          <a:xfrm>
            <a:off x="3000426" y="9305932"/>
            <a:ext cx="620496" cy="620496"/>
            <a:chOff x="0" y="0"/>
            <a:chExt cx="812700" cy="812700"/>
          </a:xfrm>
        </p:grpSpPr>
        <p:sp>
          <p:nvSpPr>
            <p:cNvPr id="2719" name="Google Shape;2719;p23"/>
            <p:cNvSpPr/>
            <p:nvPr/>
          </p:nvSpPr>
          <p:spPr>
            <a:xfrm>
              <a:off x="0" y="0"/>
              <a:ext cx="406400" cy="454328"/>
            </a:xfrm>
            <a:custGeom>
              <a:rect b="b" l="l" r="r" t="t"/>
              <a:pathLst>
                <a:path extrusionOk="0" h="454328" w="406400">
                  <a:moveTo>
                    <a:pt x="0" y="0"/>
                  </a:moveTo>
                  <a:lnTo>
                    <a:pt x="406400" y="0"/>
                  </a:lnTo>
                  <a:lnTo>
                    <a:pt x="406400" y="454328"/>
                  </a:lnTo>
                  <a:lnTo>
                    <a:pt x="0" y="4543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2720" name="Google Shape;2720;p23"/>
            <p:cNvSpPr txBox="1"/>
            <p:nvPr/>
          </p:nvSpPr>
          <p:spPr>
            <a:xfrm>
              <a:off x="0" y="0"/>
              <a:ext cx="812700" cy="81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2450" lIns="72450" spcFirstLastPara="1" rIns="72450" wrap="square" tIns="72450">
              <a:noAutofit/>
            </a:bodyPr>
            <a:lstStyle/>
            <a:p>
              <a:pPr indent="0" lvl="0" marL="0" marR="0" rtl="0" algn="ctr">
                <a:lnSpc>
                  <a:spcPct val="971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721" name="Google Shape;2721;p23"/>
          <p:cNvGrpSpPr/>
          <p:nvPr/>
        </p:nvGrpSpPr>
        <p:grpSpPr>
          <a:xfrm>
            <a:off x="16504201" y="7065910"/>
            <a:ext cx="347104" cy="347104"/>
            <a:chOff x="0" y="0"/>
            <a:chExt cx="812700" cy="812700"/>
          </a:xfrm>
        </p:grpSpPr>
        <p:sp>
          <p:nvSpPr>
            <p:cNvPr id="2722" name="Google Shape;2722;p23"/>
            <p:cNvSpPr/>
            <p:nvPr/>
          </p:nvSpPr>
          <p:spPr>
            <a:xfrm>
              <a:off x="0" y="0"/>
              <a:ext cx="406400" cy="454328"/>
            </a:xfrm>
            <a:custGeom>
              <a:rect b="b" l="l" r="r" t="t"/>
              <a:pathLst>
                <a:path extrusionOk="0" h="454328" w="406400">
                  <a:moveTo>
                    <a:pt x="0" y="0"/>
                  </a:moveTo>
                  <a:lnTo>
                    <a:pt x="406400" y="0"/>
                  </a:lnTo>
                  <a:lnTo>
                    <a:pt x="406400" y="454328"/>
                  </a:lnTo>
                  <a:lnTo>
                    <a:pt x="0" y="4543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2723" name="Google Shape;2723;p23"/>
            <p:cNvSpPr txBox="1"/>
            <p:nvPr/>
          </p:nvSpPr>
          <p:spPr>
            <a:xfrm>
              <a:off x="0" y="0"/>
              <a:ext cx="812700" cy="81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2450" lIns="72450" spcFirstLastPara="1" rIns="72450" wrap="square" tIns="72450">
              <a:noAutofit/>
            </a:bodyPr>
            <a:lstStyle/>
            <a:p>
              <a:pPr indent="0" lvl="0" marL="0" marR="0" rtl="0" algn="ctr">
                <a:lnSpc>
                  <a:spcPct val="971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724" name="Google Shape;2724;p23"/>
          <p:cNvGrpSpPr/>
          <p:nvPr/>
        </p:nvGrpSpPr>
        <p:grpSpPr>
          <a:xfrm>
            <a:off x="941908" y="8125428"/>
            <a:ext cx="347104" cy="347104"/>
            <a:chOff x="0" y="0"/>
            <a:chExt cx="812700" cy="812700"/>
          </a:xfrm>
        </p:grpSpPr>
        <p:sp>
          <p:nvSpPr>
            <p:cNvPr id="2725" name="Google Shape;2725;p23"/>
            <p:cNvSpPr/>
            <p:nvPr/>
          </p:nvSpPr>
          <p:spPr>
            <a:xfrm>
              <a:off x="0" y="0"/>
              <a:ext cx="406400" cy="454328"/>
            </a:xfrm>
            <a:custGeom>
              <a:rect b="b" l="l" r="r" t="t"/>
              <a:pathLst>
                <a:path extrusionOk="0" h="454328" w="406400">
                  <a:moveTo>
                    <a:pt x="0" y="0"/>
                  </a:moveTo>
                  <a:lnTo>
                    <a:pt x="406400" y="0"/>
                  </a:lnTo>
                  <a:lnTo>
                    <a:pt x="406400" y="454328"/>
                  </a:lnTo>
                  <a:lnTo>
                    <a:pt x="0" y="4543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2726" name="Google Shape;2726;p23"/>
            <p:cNvSpPr txBox="1"/>
            <p:nvPr/>
          </p:nvSpPr>
          <p:spPr>
            <a:xfrm>
              <a:off x="0" y="0"/>
              <a:ext cx="812700" cy="81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2450" lIns="72450" spcFirstLastPara="1" rIns="72450" wrap="square" tIns="72450">
              <a:noAutofit/>
            </a:bodyPr>
            <a:lstStyle/>
            <a:p>
              <a:pPr indent="0" lvl="0" marL="0" marR="0" rtl="0" algn="ctr">
                <a:lnSpc>
                  <a:spcPct val="971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727" name="Google Shape;2727;p23"/>
          <p:cNvGrpSpPr/>
          <p:nvPr/>
        </p:nvGrpSpPr>
        <p:grpSpPr>
          <a:xfrm>
            <a:off x="0" y="9064245"/>
            <a:ext cx="347104" cy="347104"/>
            <a:chOff x="0" y="0"/>
            <a:chExt cx="812700" cy="812700"/>
          </a:xfrm>
        </p:grpSpPr>
        <p:sp>
          <p:nvSpPr>
            <p:cNvPr id="2728" name="Google Shape;2728;p23"/>
            <p:cNvSpPr/>
            <p:nvPr/>
          </p:nvSpPr>
          <p:spPr>
            <a:xfrm>
              <a:off x="0" y="0"/>
              <a:ext cx="406400" cy="454328"/>
            </a:xfrm>
            <a:custGeom>
              <a:rect b="b" l="l" r="r" t="t"/>
              <a:pathLst>
                <a:path extrusionOk="0" h="454328" w="406400">
                  <a:moveTo>
                    <a:pt x="0" y="0"/>
                  </a:moveTo>
                  <a:lnTo>
                    <a:pt x="406400" y="0"/>
                  </a:lnTo>
                  <a:lnTo>
                    <a:pt x="406400" y="454328"/>
                  </a:lnTo>
                  <a:lnTo>
                    <a:pt x="0" y="4543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2729" name="Google Shape;2729;p23"/>
            <p:cNvSpPr txBox="1"/>
            <p:nvPr/>
          </p:nvSpPr>
          <p:spPr>
            <a:xfrm>
              <a:off x="0" y="0"/>
              <a:ext cx="812700" cy="81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2450" lIns="72450" spcFirstLastPara="1" rIns="72450" wrap="square" tIns="72450">
              <a:noAutofit/>
            </a:bodyPr>
            <a:lstStyle/>
            <a:p>
              <a:pPr indent="0" lvl="0" marL="0" marR="0" rtl="0" algn="ctr">
                <a:lnSpc>
                  <a:spcPct val="971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730" name="Google Shape;2730;p23"/>
          <p:cNvGrpSpPr/>
          <p:nvPr/>
        </p:nvGrpSpPr>
        <p:grpSpPr>
          <a:xfrm>
            <a:off x="15904662" y="9732414"/>
            <a:ext cx="347104" cy="347104"/>
            <a:chOff x="0" y="0"/>
            <a:chExt cx="812700" cy="812700"/>
          </a:xfrm>
        </p:grpSpPr>
        <p:sp>
          <p:nvSpPr>
            <p:cNvPr id="2731" name="Google Shape;2731;p23"/>
            <p:cNvSpPr/>
            <p:nvPr/>
          </p:nvSpPr>
          <p:spPr>
            <a:xfrm>
              <a:off x="0" y="0"/>
              <a:ext cx="406400" cy="454328"/>
            </a:xfrm>
            <a:custGeom>
              <a:rect b="b" l="l" r="r" t="t"/>
              <a:pathLst>
                <a:path extrusionOk="0" h="454328" w="406400">
                  <a:moveTo>
                    <a:pt x="0" y="0"/>
                  </a:moveTo>
                  <a:lnTo>
                    <a:pt x="406400" y="0"/>
                  </a:lnTo>
                  <a:lnTo>
                    <a:pt x="406400" y="454328"/>
                  </a:lnTo>
                  <a:lnTo>
                    <a:pt x="0" y="4543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2732" name="Google Shape;2732;p23"/>
            <p:cNvSpPr txBox="1"/>
            <p:nvPr/>
          </p:nvSpPr>
          <p:spPr>
            <a:xfrm>
              <a:off x="0" y="0"/>
              <a:ext cx="812700" cy="81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2450" lIns="72450" spcFirstLastPara="1" rIns="72450" wrap="square" tIns="72450">
              <a:noAutofit/>
            </a:bodyPr>
            <a:lstStyle/>
            <a:p>
              <a:pPr indent="0" lvl="0" marL="0" marR="0" rtl="0" algn="ctr">
                <a:lnSpc>
                  <a:spcPct val="971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733" name="Google Shape;2733;p23"/>
          <p:cNvGrpSpPr/>
          <p:nvPr/>
        </p:nvGrpSpPr>
        <p:grpSpPr>
          <a:xfrm>
            <a:off x="17920324" y="5817087"/>
            <a:ext cx="735250" cy="735250"/>
            <a:chOff x="0" y="0"/>
            <a:chExt cx="812700" cy="812700"/>
          </a:xfrm>
        </p:grpSpPr>
        <p:sp>
          <p:nvSpPr>
            <p:cNvPr id="2734" name="Google Shape;2734;p23"/>
            <p:cNvSpPr/>
            <p:nvPr/>
          </p:nvSpPr>
          <p:spPr>
            <a:xfrm>
              <a:off x="0" y="0"/>
              <a:ext cx="406400" cy="454328"/>
            </a:xfrm>
            <a:custGeom>
              <a:rect b="b" l="l" r="r" t="t"/>
              <a:pathLst>
                <a:path extrusionOk="0" h="454328" w="406400">
                  <a:moveTo>
                    <a:pt x="0" y="0"/>
                  </a:moveTo>
                  <a:lnTo>
                    <a:pt x="406400" y="0"/>
                  </a:lnTo>
                  <a:lnTo>
                    <a:pt x="406400" y="454328"/>
                  </a:lnTo>
                  <a:lnTo>
                    <a:pt x="0" y="4543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2735" name="Google Shape;2735;p23"/>
            <p:cNvSpPr txBox="1"/>
            <p:nvPr/>
          </p:nvSpPr>
          <p:spPr>
            <a:xfrm>
              <a:off x="0" y="0"/>
              <a:ext cx="812700" cy="81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2450" lIns="72450" spcFirstLastPara="1" rIns="72450" wrap="square" tIns="72450">
              <a:noAutofit/>
            </a:bodyPr>
            <a:lstStyle/>
            <a:p>
              <a:pPr indent="0" lvl="0" marL="0" marR="0" rtl="0" algn="ctr">
                <a:lnSpc>
                  <a:spcPct val="971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736" name="Google Shape;2736;p23"/>
          <p:cNvSpPr txBox="1"/>
          <p:nvPr/>
        </p:nvSpPr>
        <p:spPr>
          <a:xfrm>
            <a:off x="3310694" y="333375"/>
            <a:ext cx="116667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>
                <a:solidFill>
                  <a:schemeClr val="dk1"/>
                </a:solidFill>
              </a:rPr>
              <a:t>Feature Extraction CNN Model</a:t>
            </a:r>
            <a:endParaRPr/>
          </a:p>
        </p:txBody>
      </p:sp>
      <p:sp>
        <p:nvSpPr>
          <p:cNvPr id="2737" name="Google Shape;2737;p23"/>
          <p:cNvSpPr txBox="1"/>
          <p:nvPr/>
        </p:nvSpPr>
        <p:spPr>
          <a:xfrm>
            <a:off x="2362000" y="2244425"/>
            <a:ext cx="14489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38" name="Google Shape;2738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62000" y="2033550"/>
            <a:ext cx="12211050" cy="2914650"/>
          </a:xfrm>
          <a:prstGeom prst="rect">
            <a:avLst/>
          </a:prstGeom>
          <a:noFill/>
          <a:ln>
            <a:noFill/>
          </a:ln>
        </p:spPr>
      </p:pic>
      <p:sp>
        <p:nvSpPr>
          <p:cNvPr id="2739" name="Google Shape;2739;p23"/>
          <p:cNvSpPr txBox="1"/>
          <p:nvPr/>
        </p:nvSpPr>
        <p:spPr>
          <a:xfrm>
            <a:off x="2230375" y="5636363"/>
            <a:ext cx="12474300" cy="29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lt1"/>
                </a:solidFill>
              </a:rPr>
              <a:t>This code extracts features from images using the pre-trained DenseNet201 which is type of CNN model. It loads images from a specified directory, resizes them to a fixed size (224x224), and normalizes their pixel values between 0 and 1. Then, it applies the feature extraction model up to the second-to-last layer and obtains the output feature vector for each image. These features are stored in a dictionary where the keys are the image filenames. The code utilizes the Keras library for loading and processing the images and extracting features. The tqdm library is used to display a progress bar during the feature extraction process.</a:t>
            </a:r>
            <a:endParaRPr sz="2300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7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7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7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7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7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7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7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7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7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7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EC0F1"/>
        </a:solidFill>
      </p:bgPr>
    </p:bg>
    <p:spTree>
      <p:nvGrpSpPr>
        <p:cNvPr id="2743" name="Shape 2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4" name="Google Shape;2744;p24"/>
          <p:cNvPicPr preferRelativeResize="0"/>
          <p:nvPr/>
        </p:nvPicPr>
        <p:blipFill rotWithShape="1">
          <a:blip r:embed="rId3">
            <a:alphaModFix/>
          </a:blip>
          <a:srcRect b="7784" l="0" r="0" t="7784"/>
          <a:stretch/>
        </p:blipFill>
        <p:spPr>
          <a:xfrm>
            <a:off x="0" y="0"/>
            <a:ext cx="18288003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45" name="Google Shape;2745;p24"/>
          <p:cNvGrpSpPr/>
          <p:nvPr/>
        </p:nvGrpSpPr>
        <p:grpSpPr>
          <a:xfrm>
            <a:off x="0" y="-108496"/>
            <a:ext cx="18288118" cy="3195091"/>
            <a:chOff x="0" y="-28575"/>
            <a:chExt cx="4816592" cy="841500"/>
          </a:xfrm>
        </p:grpSpPr>
        <p:sp>
          <p:nvSpPr>
            <p:cNvPr id="2746" name="Google Shape;2746;p24"/>
            <p:cNvSpPr/>
            <p:nvPr/>
          </p:nvSpPr>
          <p:spPr>
            <a:xfrm>
              <a:off x="0" y="0"/>
              <a:ext cx="4816592" cy="361244"/>
            </a:xfrm>
            <a:custGeom>
              <a:rect b="b" l="l" r="r" t="t"/>
              <a:pathLst>
                <a:path extrusionOk="0" h="361244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361244"/>
                  </a:lnTo>
                  <a:lnTo>
                    <a:pt x="0" y="361244"/>
                  </a:lnTo>
                  <a:close/>
                </a:path>
              </a:pathLst>
            </a:custGeom>
            <a:solidFill>
              <a:srgbClr val="7D2AE8"/>
            </a:solidFill>
            <a:ln>
              <a:noFill/>
            </a:ln>
          </p:spPr>
        </p:sp>
        <p:sp>
          <p:nvSpPr>
            <p:cNvPr id="2747" name="Google Shape;2747;p24"/>
            <p:cNvSpPr txBox="1"/>
            <p:nvPr/>
          </p:nvSpPr>
          <p:spPr>
            <a:xfrm>
              <a:off x="0" y="-28575"/>
              <a:ext cx="812700" cy="84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0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748" name="Google Shape;2748;p24"/>
          <p:cNvGrpSpPr/>
          <p:nvPr/>
        </p:nvGrpSpPr>
        <p:grpSpPr>
          <a:xfrm>
            <a:off x="16504201" y="8685396"/>
            <a:ext cx="1241064" cy="1241064"/>
            <a:chOff x="0" y="0"/>
            <a:chExt cx="812800" cy="812800"/>
          </a:xfrm>
        </p:grpSpPr>
        <p:sp>
          <p:nvSpPr>
            <p:cNvPr id="2749" name="Google Shape;2749;p24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40926"/>
            </a:solidFill>
            <a:ln>
              <a:noFill/>
            </a:ln>
          </p:spPr>
        </p:sp>
        <p:sp>
          <p:nvSpPr>
            <p:cNvPr id="2750" name="Google Shape;2750;p24"/>
            <p:cNvSpPr txBox="1"/>
            <p:nvPr/>
          </p:nvSpPr>
          <p:spPr>
            <a:xfrm>
              <a:off x="0" y="0"/>
              <a:ext cx="812700" cy="81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2450" lIns="72450" spcFirstLastPara="1" rIns="72450" wrap="square" tIns="72450">
              <a:noAutofit/>
            </a:bodyPr>
            <a:lstStyle/>
            <a:p>
              <a:pPr indent="0" lvl="0" marL="0" marR="0" rtl="0" algn="ctr">
                <a:lnSpc>
                  <a:spcPct val="971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751" name="Google Shape;2751;p24"/>
          <p:cNvGrpSpPr/>
          <p:nvPr/>
        </p:nvGrpSpPr>
        <p:grpSpPr>
          <a:xfrm>
            <a:off x="0" y="1371600"/>
            <a:ext cx="1241064" cy="1241064"/>
            <a:chOff x="0" y="0"/>
            <a:chExt cx="812800" cy="812800"/>
          </a:xfrm>
        </p:grpSpPr>
        <p:sp>
          <p:nvSpPr>
            <p:cNvPr id="2752" name="Google Shape;2752;p24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40926"/>
            </a:solidFill>
            <a:ln>
              <a:noFill/>
            </a:ln>
          </p:spPr>
        </p:sp>
        <p:sp>
          <p:nvSpPr>
            <p:cNvPr id="2753" name="Google Shape;2753;p24"/>
            <p:cNvSpPr txBox="1"/>
            <p:nvPr/>
          </p:nvSpPr>
          <p:spPr>
            <a:xfrm>
              <a:off x="0" y="0"/>
              <a:ext cx="812700" cy="81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2450" lIns="72450" spcFirstLastPara="1" rIns="72450" wrap="square" tIns="72450">
              <a:noAutofit/>
            </a:bodyPr>
            <a:lstStyle/>
            <a:p>
              <a:pPr indent="0" lvl="0" marL="0" marR="0" rtl="0" algn="ctr">
                <a:lnSpc>
                  <a:spcPct val="971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754" name="Google Shape;2754;p24"/>
          <p:cNvGrpSpPr/>
          <p:nvPr/>
        </p:nvGrpSpPr>
        <p:grpSpPr>
          <a:xfrm>
            <a:off x="1241073" y="685800"/>
            <a:ext cx="685841" cy="685841"/>
            <a:chOff x="0" y="0"/>
            <a:chExt cx="812800" cy="812800"/>
          </a:xfrm>
        </p:grpSpPr>
        <p:sp>
          <p:nvSpPr>
            <p:cNvPr id="2755" name="Google Shape;2755;p24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40926"/>
            </a:solidFill>
            <a:ln>
              <a:noFill/>
            </a:ln>
          </p:spPr>
        </p:sp>
        <p:sp>
          <p:nvSpPr>
            <p:cNvPr id="2756" name="Google Shape;2756;p24"/>
            <p:cNvSpPr txBox="1"/>
            <p:nvPr/>
          </p:nvSpPr>
          <p:spPr>
            <a:xfrm>
              <a:off x="0" y="0"/>
              <a:ext cx="812700" cy="81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2450" lIns="72450" spcFirstLastPara="1" rIns="72450" wrap="square" tIns="72450">
              <a:noAutofit/>
            </a:bodyPr>
            <a:lstStyle/>
            <a:p>
              <a:pPr indent="0" lvl="0" marL="0" marR="0" rtl="0" algn="ctr">
                <a:lnSpc>
                  <a:spcPct val="971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757" name="Google Shape;2757;p24"/>
          <p:cNvGrpSpPr/>
          <p:nvPr/>
        </p:nvGrpSpPr>
        <p:grpSpPr>
          <a:xfrm>
            <a:off x="17552648" y="9558793"/>
            <a:ext cx="735340" cy="735340"/>
            <a:chOff x="0" y="0"/>
            <a:chExt cx="812800" cy="812800"/>
          </a:xfrm>
        </p:grpSpPr>
        <p:sp>
          <p:nvSpPr>
            <p:cNvPr id="2758" name="Google Shape;2758;p24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7D2AE8"/>
            </a:solidFill>
            <a:ln>
              <a:noFill/>
            </a:ln>
          </p:spPr>
        </p:sp>
        <p:sp>
          <p:nvSpPr>
            <p:cNvPr id="2759" name="Google Shape;2759;p24"/>
            <p:cNvSpPr txBox="1"/>
            <p:nvPr/>
          </p:nvSpPr>
          <p:spPr>
            <a:xfrm>
              <a:off x="0" y="0"/>
              <a:ext cx="812700" cy="81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2450" lIns="72450" spcFirstLastPara="1" rIns="72450" wrap="square" tIns="72450">
              <a:noAutofit/>
            </a:bodyPr>
            <a:lstStyle/>
            <a:p>
              <a:pPr indent="0" lvl="0" marL="0" marR="0" rtl="0" algn="ctr">
                <a:lnSpc>
                  <a:spcPct val="971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760" name="Google Shape;2760;p24"/>
          <p:cNvGrpSpPr/>
          <p:nvPr/>
        </p:nvGrpSpPr>
        <p:grpSpPr>
          <a:xfrm>
            <a:off x="16193933" y="8222456"/>
            <a:ext cx="620573" cy="620573"/>
            <a:chOff x="0" y="0"/>
            <a:chExt cx="812800" cy="812800"/>
          </a:xfrm>
        </p:grpSpPr>
        <p:sp>
          <p:nvSpPr>
            <p:cNvPr id="2761" name="Google Shape;2761;p24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7D2AE8"/>
            </a:solidFill>
            <a:ln>
              <a:noFill/>
            </a:ln>
          </p:spPr>
        </p:sp>
        <p:sp>
          <p:nvSpPr>
            <p:cNvPr id="2762" name="Google Shape;2762;p24"/>
            <p:cNvSpPr txBox="1"/>
            <p:nvPr/>
          </p:nvSpPr>
          <p:spPr>
            <a:xfrm>
              <a:off x="0" y="0"/>
              <a:ext cx="812700" cy="81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2450" lIns="72450" spcFirstLastPara="1" rIns="72450" wrap="square" tIns="72450">
              <a:noAutofit/>
            </a:bodyPr>
            <a:lstStyle/>
            <a:p>
              <a:pPr indent="0" lvl="0" marL="0" marR="0" rtl="0" algn="ctr">
                <a:lnSpc>
                  <a:spcPct val="971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763" name="Google Shape;2763;p24"/>
          <p:cNvGrpSpPr/>
          <p:nvPr/>
        </p:nvGrpSpPr>
        <p:grpSpPr>
          <a:xfrm>
            <a:off x="3000426" y="9305932"/>
            <a:ext cx="620496" cy="620496"/>
            <a:chOff x="0" y="0"/>
            <a:chExt cx="812700" cy="812700"/>
          </a:xfrm>
        </p:grpSpPr>
        <p:sp>
          <p:nvSpPr>
            <p:cNvPr id="2764" name="Google Shape;2764;p24"/>
            <p:cNvSpPr/>
            <p:nvPr/>
          </p:nvSpPr>
          <p:spPr>
            <a:xfrm>
              <a:off x="0" y="0"/>
              <a:ext cx="406400" cy="454328"/>
            </a:xfrm>
            <a:custGeom>
              <a:rect b="b" l="l" r="r" t="t"/>
              <a:pathLst>
                <a:path extrusionOk="0" h="454328" w="406400">
                  <a:moveTo>
                    <a:pt x="0" y="0"/>
                  </a:moveTo>
                  <a:lnTo>
                    <a:pt x="406400" y="0"/>
                  </a:lnTo>
                  <a:lnTo>
                    <a:pt x="406400" y="454328"/>
                  </a:lnTo>
                  <a:lnTo>
                    <a:pt x="0" y="4543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2765" name="Google Shape;2765;p24"/>
            <p:cNvSpPr txBox="1"/>
            <p:nvPr/>
          </p:nvSpPr>
          <p:spPr>
            <a:xfrm>
              <a:off x="0" y="0"/>
              <a:ext cx="812700" cy="81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2450" lIns="72450" spcFirstLastPara="1" rIns="72450" wrap="square" tIns="72450">
              <a:noAutofit/>
            </a:bodyPr>
            <a:lstStyle/>
            <a:p>
              <a:pPr indent="0" lvl="0" marL="0" marR="0" rtl="0" algn="ctr">
                <a:lnSpc>
                  <a:spcPct val="971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766" name="Google Shape;2766;p24"/>
          <p:cNvGrpSpPr/>
          <p:nvPr/>
        </p:nvGrpSpPr>
        <p:grpSpPr>
          <a:xfrm>
            <a:off x="16504201" y="7065910"/>
            <a:ext cx="347104" cy="347104"/>
            <a:chOff x="0" y="0"/>
            <a:chExt cx="812700" cy="812700"/>
          </a:xfrm>
        </p:grpSpPr>
        <p:sp>
          <p:nvSpPr>
            <p:cNvPr id="2767" name="Google Shape;2767;p24"/>
            <p:cNvSpPr/>
            <p:nvPr/>
          </p:nvSpPr>
          <p:spPr>
            <a:xfrm>
              <a:off x="0" y="0"/>
              <a:ext cx="406400" cy="454328"/>
            </a:xfrm>
            <a:custGeom>
              <a:rect b="b" l="l" r="r" t="t"/>
              <a:pathLst>
                <a:path extrusionOk="0" h="454328" w="406400">
                  <a:moveTo>
                    <a:pt x="0" y="0"/>
                  </a:moveTo>
                  <a:lnTo>
                    <a:pt x="406400" y="0"/>
                  </a:lnTo>
                  <a:lnTo>
                    <a:pt x="406400" y="454328"/>
                  </a:lnTo>
                  <a:lnTo>
                    <a:pt x="0" y="4543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2768" name="Google Shape;2768;p24"/>
            <p:cNvSpPr txBox="1"/>
            <p:nvPr/>
          </p:nvSpPr>
          <p:spPr>
            <a:xfrm>
              <a:off x="0" y="0"/>
              <a:ext cx="812700" cy="81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2450" lIns="72450" spcFirstLastPara="1" rIns="72450" wrap="square" tIns="72450">
              <a:noAutofit/>
            </a:bodyPr>
            <a:lstStyle/>
            <a:p>
              <a:pPr indent="0" lvl="0" marL="0" marR="0" rtl="0" algn="ctr">
                <a:lnSpc>
                  <a:spcPct val="971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769" name="Google Shape;2769;p24"/>
          <p:cNvGrpSpPr/>
          <p:nvPr/>
        </p:nvGrpSpPr>
        <p:grpSpPr>
          <a:xfrm>
            <a:off x="941908" y="8125428"/>
            <a:ext cx="347104" cy="347104"/>
            <a:chOff x="0" y="0"/>
            <a:chExt cx="812700" cy="812700"/>
          </a:xfrm>
        </p:grpSpPr>
        <p:sp>
          <p:nvSpPr>
            <p:cNvPr id="2770" name="Google Shape;2770;p24"/>
            <p:cNvSpPr/>
            <p:nvPr/>
          </p:nvSpPr>
          <p:spPr>
            <a:xfrm>
              <a:off x="0" y="0"/>
              <a:ext cx="406400" cy="454328"/>
            </a:xfrm>
            <a:custGeom>
              <a:rect b="b" l="l" r="r" t="t"/>
              <a:pathLst>
                <a:path extrusionOk="0" h="454328" w="406400">
                  <a:moveTo>
                    <a:pt x="0" y="0"/>
                  </a:moveTo>
                  <a:lnTo>
                    <a:pt x="406400" y="0"/>
                  </a:lnTo>
                  <a:lnTo>
                    <a:pt x="406400" y="454328"/>
                  </a:lnTo>
                  <a:lnTo>
                    <a:pt x="0" y="4543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2771" name="Google Shape;2771;p24"/>
            <p:cNvSpPr txBox="1"/>
            <p:nvPr/>
          </p:nvSpPr>
          <p:spPr>
            <a:xfrm>
              <a:off x="0" y="0"/>
              <a:ext cx="812700" cy="81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2450" lIns="72450" spcFirstLastPara="1" rIns="72450" wrap="square" tIns="72450">
              <a:noAutofit/>
            </a:bodyPr>
            <a:lstStyle/>
            <a:p>
              <a:pPr indent="0" lvl="0" marL="0" marR="0" rtl="0" algn="ctr">
                <a:lnSpc>
                  <a:spcPct val="971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772" name="Google Shape;2772;p24"/>
          <p:cNvGrpSpPr/>
          <p:nvPr/>
        </p:nvGrpSpPr>
        <p:grpSpPr>
          <a:xfrm>
            <a:off x="0" y="9064245"/>
            <a:ext cx="347104" cy="347104"/>
            <a:chOff x="0" y="0"/>
            <a:chExt cx="812700" cy="812700"/>
          </a:xfrm>
        </p:grpSpPr>
        <p:sp>
          <p:nvSpPr>
            <p:cNvPr id="2773" name="Google Shape;2773;p24"/>
            <p:cNvSpPr/>
            <p:nvPr/>
          </p:nvSpPr>
          <p:spPr>
            <a:xfrm>
              <a:off x="0" y="0"/>
              <a:ext cx="406400" cy="454328"/>
            </a:xfrm>
            <a:custGeom>
              <a:rect b="b" l="l" r="r" t="t"/>
              <a:pathLst>
                <a:path extrusionOk="0" h="454328" w="406400">
                  <a:moveTo>
                    <a:pt x="0" y="0"/>
                  </a:moveTo>
                  <a:lnTo>
                    <a:pt x="406400" y="0"/>
                  </a:lnTo>
                  <a:lnTo>
                    <a:pt x="406400" y="454328"/>
                  </a:lnTo>
                  <a:lnTo>
                    <a:pt x="0" y="4543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2774" name="Google Shape;2774;p24"/>
            <p:cNvSpPr txBox="1"/>
            <p:nvPr/>
          </p:nvSpPr>
          <p:spPr>
            <a:xfrm>
              <a:off x="0" y="0"/>
              <a:ext cx="812700" cy="81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2450" lIns="72450" spcFirstLastPara="1" rIns="72450" wrap="square" tIns="72450">
              <a:noAutofit/>
            </a:bodyPr>
            <a:lstStyle/>
            <a:p>
              <a:pPr indent="0" lvl="0" marL="0" marR="0" rtl="0" algn="ctr">
                <a:lnSpc>
                  <a:spcPct val="971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775" name="Google Shape;2775;p24"/>
          <p:cNvGrpSpPr/>
          <p:nvPr/>
        </p:nvGrpSpPr>
        <p:grpSpPr>
          <a:xfrm>
            <a:off x="15904662" y="9732414"/>
            <a:ext cx="347104" cy="347104"/>
            <a:chOff x="0" y="0"/>
            <a:chExt cx="812700" cy="812700"/>
          </a:xfrm>
        </p:grpSpPr>
        <p:sp>
          <p:nvSpPr>
            <p:cNvPr id="2776" name="Google Shape;2776;p24"/>
            <p:cNvSpPr/>
            <p:nvPr/>
          </p:nvSpPr>
          <p:spPr>
            <a:xfrm>
              <a:off x="0" y="0"/>
              <a:ext cx="406400" cy="454328"/>
            </a:xfrm>
            <a:custGeom>
              <a:rect b="b" l="l" r="r" t="t"/>
              <a:pathLst>
                <a:path extrusionOk="0" h="454328" w="406400">
                  <a:moveTo>
                    <a:pt x="0" y="0"/>
                  </a:moveTo>
                  <a:lnTo>
                    <a:pt x="406400" y="0"/>
                  </a:lnTo>
                  <a:lnTo>
                    <a:pt x="406400" y="454328"/>
                  </a:lnTo>
                  <a:lnTo>
                    <a:pt x="0" y="4543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2777" name="Google Shape;2777;p24"/>
            <p:cNvSpPr txBox="1"/>
            <p:nvPr/>
          </p:nvSpPr>
          <p:spPr>
            <a:xfrm>
              <a:off x="0" y="0"/>
              <a:ext cx="812700" cy="81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2450" lIns="72450" spcFirstLastPara="1" rIns="72450" wrap="square" tIns="72450">
              <a:noAutofit/>
            </a:bodyPr>
            <a:lstStyle/>
            <a:p>
              <a:pPr indent="0" lvl="0" marL="0" marR="0" rtl="0" algn="ctr">
                <a:lnSpc>
                  <a:spcPct val="971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778" name="Google Shape;2778;p24"/>
          <p:cNvGrpSpPr/>
          <p:nvPr/>
        </p:nvGrpSpPr>
        <p:grpSpPr>
          <a:xfrm>
            <a:off x="17920324" y="5817087"/>
            <a:ext cx="735250" cy="735250"/>
            <a:chOff x="0" y="0"/>
            <a:chExt cx="812700" cy="812700"/>
          </a:xfrm>
        </p:grpSpPr>
        <p:sp>
          <p:nvSpPr>
            <p:cNvPr id="2779" name="Google Shape;2779;p24"/>
            <p:cNvSpPr/>
            <p:nvPr/>
          </p:nvSpPr>
          <p:spPr>
            <a:xfrm>
              <a:off x="0" y="0"/>
              <a:ext cx="406400" cy="454328"/>
            </a:xfrm>
            <a:custGeom>
              <a:rect b="b" l="l" r="r" t="t"/>
              <a:pathLst>
                <a:path extrusionOk="0" h="454328" w="406400">
                  <a:moveTo>
                    <a:pt x="0" y="0"/>
                  </a:moveTo>
                  <a:lnTo>
                    <a:pt x="406400" y="0"/>
                  </a:lnTo>
                  <a:lnTo>
                    <a:pt x="406400" y="454328"/>
                  </a:lnTo>
                  <a:lnTo>
                    <a:pt x="0" y="4543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2780" name="Google Shape;2780;p24"/>
            <p:cNvSpPr txBox="1"/>
            <p:nvPr/>
          </p:nvSpPr>
          <p:spPr>
            <a:xfrm>
              <a:off x="0" y="0"/>
              <a:ext cx="812700" cy="81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2450" lIns="72450" spcFirstLastPara="1" rIns="72450" wrap="square" tIns="72450">
              <a:noAutofit/>
            </a:bodyPr>
            <a:lstStyle/>
            <a:p>
              <a:pPr indent="0" lvl="0" marL="0" marR="0" rtl="0" algn="ctr">
                <a:lnSpc>
                  <a:spcPct val="971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781" name="Google Shape;2781;p24"/>
          <p:cNvSpPr txBox="1"/>
          <p:nvPr/>
        </p:nvSpPr>
        <p:spPr>
          <a:xfrm>
            <a:off x="3310694" y="333375"/>
            <a:ext cx="116667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4600">
                <a:solidFill>
                  <a:schemeClr val="dk1"/>
                </a:solidFill>
              </a:rPr>
              <a:t>LSTM Model Structure</a:t>
            </a:r>
            <a:endParaRPr sz="4600">
              <a:solidFill>
                <a:schemeClr val="dk1"/>
              </a:solidFill>
            </a:endParaRPr>
          </a:p>
        </p:txBody>
      </p:sp>
      <p:sp>
        <p:nvSpPr>
          <p:cNvPr id="2782" name="Google Shape;2782;p24"/>
          <p:cNvSpPr txBox="1"/>
          <p:nvPr/>
        </p:nvSpPr>
        <p:spPr>
          <a:xfrm>
            <a:off x="2230375" y="5636363"/>
            <a:ext cx="124743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lt1"/>
              </a:solidFill>
            </a:endParaRPr>
          </a:p>
        </p:txBody>
      </p:sp>
      <p:pic>
        <p:nvPicPr>
          <p:cNvPr id="2783" name="Google Shape;2783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026450" y="1991550"/>
            <a:ext cx="6903925" cy="7934876"/>
          </a:xfrm>
          <a:prstGeom prst="rect">
            <a:avLst/>
          </a:prstGeom>
          <a:noFill/>
          <a:ln>
            <a:noFill/>
          </a:ln>
        </p:spPr>
      </p:pic>
      <p:sp>
        <p:nvSpPr>
          <p:cNvPr id="2784" name="Google Shape;2784;p24"/>
          <p:cNvSpPr txBox="1"/>
          <p:nvPr/>
        </p:nvSpPr>
        <p:spPr>
          <a:xfrm>
            <a:off x="471125" y="1784300"/>
            <a:ext cx="3897600" cy="13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lt1"/>
                </a:solidFill>
              </a:rPr>
              <a:t>Total params</a:t>
            </a:r>
            <a:r>
              <a:rPr lang="en-US" sz="2200">
                <a:solidFill>
                  <a:schemeClr val="lt1"/>
                </a:solidFill>
              </a:rPr>
              <a:t>: 4,316,709</a:t>
            </a:r>
            <a:endParaRPr sz="22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lt1"/>
                </a:solidFill>
              </a:rPr>
              <a:t>Trainable params</a:t>
            </a:r>
            <a:r>
              <a:rPr lang="en-US" sz="2200">
                <a:solidFill>
                  <a:schemeClr val="lt1"/>
                </a:solidFill>
              </a:rPr>
              <a:t>: 4,316,709</a:t>
            </a:r>
            <a:endParaRPr sz="22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lt1"/>
                </a:solidFill>
              </a:rPr>
              <a:t>Non-trainable params</a:t>
            </a:r>
            <a:r>
              <a:rPr lang="en-US" sz="2200">
                <a:solidFill>
                  <a:schemeClr val="lt1"/>
                </a:solidFill>
              </a:rPr>
              <a:t>: 0</a:t>
            </a:r>
            <a:endParaRPr sz="2200">
              <a:solidFill>
                <a:schemeClr val="lt1"/>
              </a:solidFill>
            </a:endParaRPr>
          </a:p>
        </p:txBody>
      </p:sp>
      <p:pic>
        <p:nvPicPr>
          <p:cNvPr id="2785" name="Google Shape;2785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1125" y="3429001"/>
            <a:ext cx="8783476" cy="527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7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7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7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7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7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7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7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7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7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7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EC0F1"/>
        </a:solidFill>
      </p:bgPr>
    </p:bg>
    <p:spTree>
      <p:nvGrpSpPr>
        <p:cNvPr id="2789" name="Shape 2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0" name="Google Shape;2790;p25"/>
          <p:cNvPicPr preferRelativeResize="0"/>
          <p:nvPr/>
        </p:nvPicPr>
        <p:blipFill rotWithShape="1">
          <a:blip r:embed="rId3">
            <a:alphaModFix/>
          </a:blip>
          <a:srcRect b="7784" l="0" r="0" t="7784"/>
          <a:stretch/>
        </p:blipFill>
        <p:spPr>
          <a:xfrm>
            <a:off x="0" y="0"/>
            <a:ext cx="18288003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91" name="Google Shape;2791;p25"/>
          <p:cNvGrpSpPr/>
          <p:nvPr/>
        </p:nvGrpSpPr>
        <p:grpSpPr>
          <a:xfrm>
            <a:off x="0" y="-108496"/>
            <a:ext cx="18288118" cy="3195091"/>
            <a:chOff x="0" y="-28575"/>
            <a:chExt cx="4816592" cy="841500"/>
          </a:xfrm>
        </p:grpSpPr>
        <p:sp>
          <p:nvSpPr>
            <p:cNvPr id="2792" name="Google Shape;2792;p25"/>
            <p:cNvSpPr/>
            <p:nvPr/>
          </p:nvSpPr>
          <p:spPr>
            <a:xfrm>
              <a:off x="0" y="0"/>
              <a:ext cx="4816592" cy="361244"/>
            </a:xfrm>
            <a:custGeom>
              <a:rect b="b" l="l" r="r" t="t"/>
              <a:pathLst>
                <a:path extrusionOk="0" h="361244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361244"/>
                  </a:lnTo>
                  <a:lnTo>
                    <a:pt x="0" y="361244"/>
                  </a:lnTo>
                  <a:close/>
                </a:path>
              </a:pathLst>
            </a:custGeom>
            <a:solidFill>
              <a:srgbClr val="7D2AE8"/>
            </a:solidFill>
            <a:ln>
              <a:noFill/>
            </a:ln>
          </p:spPr>
        </p:sp>
        <p:sp>
          <p:nvSpPr>
            <p:cNvPr id="2793" name="Google Shape;2793;p25"/>
            <p:cNvSpPr txBox="1"/>
            <p:nvPr/>
          </p:nvSpPr>
          <p:spPr>
            <a:xfrm>
              <a:off x="0" y="-28575"/>
              <a:ext cx="812700" cy="84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0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794" name="Google Shape;2794;p25"/>
          <p:cNvGrpSpPr/>
          <p:nvPr/>
        </p:nvGrpSpPr>
        <p:grpSpPr>
          <a:xfrm>
            <a:off x="16504201" y="8685396"/>
            <a:ext cx="1241064" cy="1241064"/>
            <a:chOff x="0" y="0"/>
            <a:chExt cx="812800" cy="812800"/>
          </a:xfrm>
        </p:grpSpPr>
        <p:sp>
          <p:nvSpPr>
            <p:cNvPr id="2795" name="Google Shape;2795;p25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40926"/>
            </a:solidFill>
            <a:ln>
              <a:noFill/>
            </a:ln>
          </p:spPr>
        </p:sp>
        <p:sp>
          <p:nvSpPr>
            <p:cNvPr id="2796" name="Google Shape;2796;p25"/>
            <p:cNvSpPr txBox="1"/>
            <p:nvPr/>
          </p:nvSpPr>
          <p:spPr>
            <a:xfrm>
              <a:off x="0" y="0"/>
              <a:ext cx="812700" cy="81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2450" lIns="72450" spcFirstLastPara="1" rIns="72450" wrap="square" tIns="72450">
              <a:noAutofit/>
            </a:bodyPr>
            <a:lstStyle/>
            <a:p>
              <a:pPr indent="0" lvl="0" marL="0" marR="0" rtl="0" algn="ctr">
                <a:lnSpc>
                  <a:spcPct val="971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797" name="Google Shape;2797;p25"/>
          <p:cNvGrpSpPr/>
          <p:nvPr/>
        </p:nvGrpSpPr>
        <p:grpSpPr>
          <a:xfrm>
            <a:off x="0" y="1371600"/>
            <a:ext cx="1241064" cy="1241064"/>
            <a:chOff x="0" y="0"/>
            <a:chExt cx="812800" cy="812800"/>
          </a:xfrm>
        </p:grpSpPr>
        <p:sp>
          <p:nvSpPr>
            <p:cNvPr id="2798" name="Google Shape;2798;p25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40926"/>
            </a:solidFill>
            <a:ln>
              <a:noFill/>
            </a:ln>
          </p:spPr>
        </p:sp>
        <p:sp>
          <p:nvSpPr>
            <p:cNvPr id="2799" name="Google Shape;2799;p25"/>
            <p:cNvSpPr txBox="1"/>
            <p:nvPr/>
          </p:nvSpPr>
          <p:spPr>
            <a:xfrm>
              <a:off x="0" y="0"/>
              <a:ext cx="812700" cy="81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2450" lIns="72450" spcFirstLastPara="1" rIns="72450" wrap="square" tIns="72450">
              <a:noAutofit/>
            </a:bodyPr>
            <a:lstStyle/>
            <a:p>
              <a:pPr indent="0" lvl="0" marL="0" marR="0" rtl="0" algn="ctr">
                <a:lnSpc>
                  <a:spcPct val="971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800" name="Google Shape;2800;p25"/>
          <p:cNvGrpSpPr/>
          <p:nvPr/>
        </p:nvGrpSpPr>
        <p:grpSpPr>
          <a:xfrm>
            <a:off x="1241073" y="685800"/>
            <a:ext cx="685841" cy="685841"/>
            <a:chOff x="0" y="0"/>
            <a:chExt cx="812800" cy="812800"/>
          </a:xfrm>
        </p:grpSpPr>
        <p:sp>
          <p:nvSpPr>
            <p:cNvPr id="2801" name="Google Shape;2801;p25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40926"/>
            </a:solidFill>
            <a:ln>
              <a:noFill/>
            </a:ln>
          </p:spPr>
        </p:sp>
        <p:sp>
          <p:nvSpPr>
            <p:cNvPr id="2802" name="Google Shape;2802;p25"/>
            <p:cNvSpPr txBox="1"/>
            <p:nvPr/>
          </p:nvSpPr>
          <p:spPr>
            <a:xfrm>
              <a:off x="0" y="0"/>
              <a:ext cx="812700" cy="81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2450" lIns="72450" spcFirstLastPara="1" rIns="72450" wrap="square" tIns="72450">
              <a:noAutofit/>
            </a:bodyPr>
            <a:lstStyle/>
            <a:p>
              <a:pPr indent="0" lvl="0" marL="0" marR="0" rtl="0" algn="ctr">
                <a:lnSpc>
                  <a:spcPct val="971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803" name="Google Shape;2803;p25"/>
          <p:cNvGrpSpPr/>
          <p:nvPr/>
        </p:nvGrpSpPr>
        <p:grpSpPr>
          <a:xfrm>
            <a:off x="17552648" y="9558793"/>
            <a:ext cx="735340" cy="735340"/>
            <a:chOff x="0" y="0"/>
            <a:chExt cx="812800" cy="812800"/>
          </a:xfrm>
        </p:grpSpPr>
        <p:sp>
          <p:nvSpPr>
            <p:cNvPr id="2804" name="Google Shape;2804;p25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7D2AE8"/>
            </a:solidFill>
            <a:ln>
              <a:noFill/>
            </a:ln>
          </p:spPr>
        </p:sp>
        <p:sp>
          <p:nvSpPr>
            <p:cNvPr id="2805" name="Google Shape;2805;p25"/>
            <p:cNvSpPr txBox="1"/>
            <p:nvPr/>
          </p:nvSpPr>
          <p:spPr>
            <a:xfrm>
              <a:off x="0" y="0"/>
              <a:ext cx="812700" cy="81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2450" lIns="72450" spcFirstLastPara="1" rIns="72450" wrap="square" tIns="72450">
              <a:noAutofit/>
            </a:bodyPr>
            <a:lstStyle/>
            <a:p>
              <a:pPr indent="0" lvl="0" marL="0" marR="0" rtl="0" algn="ctr">
                <a:lnSpc>
                  <a:spcPct val="971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806" name="Google Shape;2806;p25"/>
          <p:cNvGrpSpPr/>
          <p:nvPr/>
        </p:nvGrpSpPr>
        <p:grpSpPr>
          <a:xfrm>
            <a:off x="16193933" y="8222456"/>
            <a:ext cx="620573" cy="620573"/>
            <a:chOff x="0" y="0"/>
            <a:chExt cx="812800" cy="812800"/>
          </a:xfrm>
        </p:grpSpPr>
        <p:sp>
          <p:nvSpPr>
            <p:cNvPr id="2807" name="Google Shape;2807;p25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7D2AE8"/>
            </a:solidFill>
            <a:ln>
              <a:noFill/>
            </a:ln>
          </p:spPr>
        </p:sp>
        <p:sp>
          <p:nvSpPr>
            <p:cNvPr id="2808" name="Google Shape;2808;p25"/>
            <p:cNvSpPr txBox="1"/>
            <p:nvPr/>
          </p:nvSpPr>
          <p:spPr>
            <a:xfrm>
              <a:off x="0" y="0"/>
              <a:ext cx="812700" cy="81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2450" lIns="72450" spcFirstLastPara="1" rIns="72450" wrap="square" tIns="72450">
              <a:noAutofit/>
            </a:bodyPr>
            <a:lstStyle/>
            <a:p>
              <a:pPr indent="0" lvl="0" marL="0" marR="0" rtl="0" algn="ctr">
                <a:lnSpc>
                  <a:spcPct val="971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809" name="Google Shape;2809;p25"/>
          <p:cNvGrpSpPr/>
          <p:nvPr/>
        </p:nvGrpSpPr>
        <p:grpSpPr>
          <a:xfrm>
            <a:off x="3000426" y="9305932"/>
            <a:ext cx="620496" cy="620496"/>
            <a:chOff x="0" y="0"/>
            <a:chExt cx="812700" cy="812700"/>
          </a:xfrm>
        </p:grpSpPr>
        <p:sp>
          <p:nvSpPr>
            <p:cNvPr id="2810" name="Google Shape;2810;p25"/>
            <p:cNvSpPr/>
            <p:nvPr/>
          </p:nvSpPr>
          <p:spPr>
            <a:xfrm>
              <a:off x="0" y="0"/>
              <a:ext cx="406400" cy="454328"/>
            </a:xfrm>
            <a:custGeom>
              <a:rect b="b" l="l" r="r" t="t"/>
              <a:pathLst>
                <a:path extrusionOk="0" h="454328" w="406400">
                  <a:moveTo>
                    <a:pt x="0" y="0"/>
                  </a:moveTo>
                  <a:lnTo>
                    <a:pt x="406400" y="0"/>
                  </a:lnTo>
                  <a:lnTo>
                    <a:pt x="406400" y="454328"/>
                  </a:lnTo>
                  <a:lnTo>
                    <a:pt x="0" y="4543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2811" name="Google Shape;2811;p25"/>
            <p:cNvSpPr txBox="1"/>
            <p:nvPr/>
          </p:nvSpPr>
          <p:spPr>
            <a:xfrm>
              <a:off x="0" y="0"/>
              <a:ext cx="812700" cy="81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2450" lIns="72450" spcFirstLastPara="1" rIns="72450" wrap="square" tIns="72450">
              <a:noAutofit/>
            </a:bodyPr>
            <a:lstStyle/>
            <a:p>
              <a:pPr indent="0" lvl="0" marL="0" marR="0" rtl="0" algn="ctr">
                <a:lnSpc>
                  <a:spcPct val="971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812" name="Google Shape;2812;p25"/>
          <p:cNvGrpSpPr/>
          <p:nvPr/>
        </p:nvGrpSpPr>
        <p:grpSpPr>
          <a:xfrm>
            <a:off x="16504201" y="7065910"/>
            <a:ext cx="347104" cy="347104"/>
            <a:chOff x="0" y="0"/>
            <a:chExt cx="812700" cy="812700"/>
          </a:xfrm>
        </p:grpSpPr>
        <p:sp>
          <p:nvSpPr>
            <p:cNvPr id="2813" name="Google Shape;2813;p25"/>
            <p:cNvSpPr/>
            <p:nvPr/>
          </p:nvSpPr>
          <p:spPr>
            <a:xfrm>
              <a:off x="0" y="0"/>
              <a:ext cx="406400" cy="454328"/>
            </a:xfrm>
            <a:custGeom>
              <a:rect b="b" l="l" r="r" t="t"/>
              <a:pathLst>
                <a:path extrusionOk="0" h="454328" w="406400">
                  <a:moveTo>
                    <a:pt x="0" y="0"/>
                  </a:moveTo>
                  <a:lnTo>
                    <a:pt x="406400" y="0"/>
                  </a:lnTo>
                  <a:lnTo>
                    <a:pt x="406400" y="454328"/>
                  </a:lnTo>
                  <a:lnTo>
                    <a:pt x="0" y="4543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2814" name="Google Shape;2814;p25"/>
            <p:cNvSpPr txBox="1"/>
            <p:nvPr/>
          </p:nvSpPr>
          <p:spPr>
            <a:xfrm>
              <a:off x="0" y="0"/>
              <a:ext cx="812700" cy="81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2450" lIns="72450" spcFirstLastPara="1" rIns="72450" wrap="square" tIns="72450">
              <a:noAutofit/>
            </a:bodyPr>
            <a:lstStyle/>
            <a:p>
              <a:pPr indent="0" lvl="0" marL="0" marR="0" rtl="0" algn="ctr">
                <a:lnSpc>
                  <a:spcPct val="971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815" name="Google Shape;2815;p25"/>
          <p:cNvGrpSpPr/>
          <p:nvPr/>
        </p:nvGrpSpPr>
        <p:grpSpPr>
          <a:xfrm>
            <a:off x="941908" y="8125428"/>
            <a:ext cx="347104" cy="347104"/>
            <a:chOff x="0" y="0"/>
            <a:chExt cx="812700" cy="812700"/>
          </a:xfrm>
        </p:grpSpPr>
        <p:sp>
          <p:nvSpPr>
            <p:cNvPr id="2816" name="Google Shape;2816;p25"/>
            <p:cNvSpPr/>
            <p:nvPr/>
          </p:nvSpPr>
          <p:spPr>
            <a:xfrm>
              <a:off x="0" y="0"/>
              <a:ext cx="406400" cy="454328"/>
            </a:xfrm>
            <a:custGeom>
              <a:rect b="b" l="l" r="r" t="t"/>
              <a:pathLst>
                <a:path extrusionOk="0" h="454328" w="406400">
                  <a:moveTo>
                    <a:pt x="0" y="0"/>
                  </a:moveTo>
                  <a:lnTo>
                    <a:pt x="406400" y="0"/>
                  </a:lnTo>
                  <a:lnTo>
                    <a:pt x="406400" y="454328"/>
                  </a:lnTo>
                  <a:lnTo>
                    <a:pt x="0" y="4543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2817" name="Google Shape;2817;p25"/>
            <p:cNvSpPr txBox="1"/>
            <p:nvPr/>
          </p:nvSpPr>
          <p:spPr>
            <a:xfrm>
              <a:off x="0" y="0"/>
              <a:ext cx="812700" cy="81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2450" lIns="72450" spcFirstLastPara="1" rIns="72450" wrap="square" tIns="72450">
              <a:noAutofit/>
            </a:bodyPr>
            <a:lstStyle/>
            <a:p>
              <a:pPr indent="0" lvl="0" marL="0" marR="0" rtl="0" algn="ctr">
                <a:lnSpc>
                  <a:spcPct val="971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818" name="Google Shape;2818;p25"/>
          <p:cNvGrpSpPr/>
          <p:nvPr/>
        </p:nvGrpSpPr>
        <p:grpSpPr>
          <a:xfrm>
            <a:off x="0" y="9064245"/>
            <a:ext cx="347104" cy="347104"/>
            <a:chOff x="0" y="0"/>
            <a:chExt cx="812700" cy="812700"/>
          </a:xfrm>
        </p:grpSpPr>
        <p:sp>
          <p:nvSpPr>
            <p:cNvPr id="2819" name="Google Shape;2819;p25"/>
            <p:cNvSpPr/>
            <p:nvPr/>
          </p:nvSpPr>
          <p:spPr>
            <a:xfrm>
              <a:off x="0" y="0"/>
              <a:ext cx="406400" cy="454328"/>
            </a:xfrm>
            <a:custGeom>
              <a:rect b="b" l="l" r="r" t="t"/>
              <a:pathLst>
                <a:path extrusionOk="0" h="454328" w="406400">
                  <a:moveTo>
                    <a:pt x="0" y="0"/>
                  </a:moveTo>
                  <a:lnTo>
                    <a:pt x="406400" y="0"/>
                  </a:lnTo>
                  <a:lnTo>
                    <a:pt x="406400" y="454328"/>
                  </a:lnTo>
                  <a:lnTo>
                    <a:pt x="0" y="4543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2820" name="Google Shape;2820;p25"/>
            <p:cNvSpPr txBox="1"/>
            <p:nvPr/>
          </p:nvSpPr>
          <p:spPr>
            <a:xfrm>
              <a:off x="0" y="0"/>
              <a:ext cx="812700" cy="81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2450" lIns="72450" spcFirstLastPara="1" rIns="72450" wrap="square" tIns="72450">
              <a:noAutofit/>
            </a:bodyPr>
            <a:lstStyle/>
            <a:p>
              <a:pPr indent="0" lvl="0" marL="0" marR="0" rtl="0" algn="ctr">
                <a:lnSpc>
                  <a:spcPct val="971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821" name="Google Shape;2821;p25"/>
          <p:cNvGrpSpPr/>
          <p:nvPr/>
        </p:nvGrpSpPr>
        <p:grpSpPr>
          <a:xfrm>
            <a:off x="15904662" y="9732414"/>
            <a:ext cx="347104" cy="347104"/>
            <a:chOff x="0" y="0"/>
            <a:chExt cx="812700" cy="812700"/>
          </a:xfrm>
        </p:grpSpPr>
        <p:sp>
          <p:nvSpPr>
            <p:cNvPr id="2822" name="Google Shape;2822;p25"/>
            <p:cNvSpPr/>
            <p:nvPr/>
          </p:nvSpPr>
          <p:spPr>
            <a:xfrm>
              <a:off x="0" y="0"/>
              <a:ext cx="406400" cy="454328"/>
            </a:xfrm>
            <a:custGeom>
              <a:rect b="b" l="l" r="r" t="t"/>
              <a:pathLst>
                <a:path extrusionOk="0" h="454328" w="406400">
                  <a:moveTo>
                    <a:pt x="0" y="0"/>
                  </a:moveTo>
                  <a:lnTo>
                    <a:pt x="406400" y="0"/>
                  </a:lnTo>
                  <a:lnTo>
                    <a:pt x="406400" y="454328"/>
                  </a:lnTo>
                  <a:lnTo>
                    <a:pt x="0" y="4543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2823" name="Google Shape;2823;p25"/>
            <p:cNvSpPr txBox="1"/>
            <p:nvPr/>
          </p:nvSpPr>
          <p:spPr>
            <a:xfrm>
              <a:off x="0" y="0"/>
              <a:ext cx="812700" cy="81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2450" lIns="72450" spcFirstLastPara="1" rIns="72450" wrap="square" tIns="72450">
              <a:noAutofit/>
            </a:bodyPr>
            <a:lstStyle/>
            <a:p>
              <a:pPr indent="0" lvl="0" marL="0" marR="0" rtl="0" algn="ctr">
                <a:lnSpc>
                  <a:spcPct val="971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824" name="Google Shape;2824;p25"/>
          <p:cNvGrpSpPr/>
          <p:nvPr/>
        </p:nvGrpSpPr>
        <p:grpSpPr>
          <a:xfrm>
            <a:off x="17920324" y="5817087"/>
            <a:ext cx="735250" cy="735250"/>
            <a:chOff x="0" y="0"/>
            <a:chExt cx="812700" cy="812700"/>
          </a:xfrm>
        </p:grpSpPr>
        <p:sp>
          <p:nvSpPr>
            <p:cNvPr id="2825" name="Google Shape;2825;p25"/>
            <p:cNvSpPr/>
            <p:nvPr/>
          </p:nvSpPr>
          <p:spPr>
            <a:xfrm>
              <a:off x="0" y="0"/>
              <a:ext cx="406400" cy="454328"/>
            </a:xfrm>
            <a:custGeom>
              <a:rect b="b" l="l" r="r" t="t"/>
              <a:pathLst>
                <a:path extrusionOk="0" h="454328" w="406400">
                  <a:moveTo>
                    <a:pt x="0" y="0"/>
                  </a:moveTo>
                  <a:lnTo>
                    <a:pt x="406400" y="0"/>
                  </a:lnTo>
                  <a:lnTo>
                    <a:pt x="406400" y="454328"/>
                  </a:lnTo>
                  <a:lnTo>
                    <a:pt x="0" y="4543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2826" name="Google Shape;2826;p25"/>
            <p:cNvSpPr txBox="1"/>
            <p:nvPr/>
          </p:nvSpPr>
          <p:spPr>
            <a:xfrm>
              <a:off x="0" y="0"/>
              <a:ext cx="812700" cy="81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2450" lIns="72450" spcFirstLastPara="1" rIns="72450" wrap="square" tIns="72450">
              <a:noAutofit/>
            </a:bodyPr>
            <a:lstStyle/>
            <a:p>
              <a:pPr indent="0" lvl="0" marL="0" marR="0" rtl="0" algn="ctr">
                <a:lnSpc>
                  <a:spcPct val="971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827" name="Google Shape;2827;p25"/>
          <p:cNvSpPr txBox="1"/>
          <p:nvPr/>
        </p:nvSpPr>
        <p:spPr>
          <a:xfrm>
            <a:off x="3310694" y="333375"/>
            <a:ext cx="116667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4600">
                <a:solidFill>
                  <a:schemeClr val="dk1"/>
                </a:solidFill>
              </a:rPr>
              <a:t>LSTM Model Structure</a:t>
            </a:r>
            <a:endParaRPr sz="4600">
              <a:solidFill>
                <a:schemeClr val="dk1"/>
              </a:solidFill>
            </a:endParaRPr>
          </a:p>
        </p:txBody>
      </p:sp>
      <p:sp>
        <p:nvSpPr>
          <p:cNvPr id="2828" name="Google Shape;2828;p25"/>
          <p:cNvSpPr txBox="1"/>
          <p:nvPr/>
        </p:nvSpPr>
        <p:spPr>
          <a:xfrm>
            <a:off x="2230375" y="5636363"/>
            <a:ext cx="124743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lt1"/>
              </a:solidFill>
            </a:endParaRPr>
          </a:p>
        </p:txBody>
      </p:sp>
      <p:pic>
        <p:nvPicPr>
          <p:cNvPr id="2829" name="Google Shape;2829;p25"/>
          <p:cNvPicPr preferRelativeResize="0"/>
          <p:nvPr/>
        </p:nvPicPr>
        <p:blipFill rotWithShape="1">
          <a:blip r:embed="rId4">
            <a:alphaModFix/>
          </a:blip>
          <a:srcRect b="9534" l="18469" r="18858" t="33335"/>
          <a:stretch/>
        </p:blipFill>
        <p:spPr>
          <a:xfrm>
            <a:off x="2475400" y="1803975"/>
            <a:ext cx="13776374" cy="7928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7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7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8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8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8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8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8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8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7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7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EC0F1"/>
        </a:solidFill>
      </p:bgPr>
    </p:bg>
    <p:spTree>
      <p:nvGrpSpPr>
        <p:cNvPr id="2833" name="Shape 2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4" name="Google Shape;2834;p26"/>
          <p:cNvPicPr preferRelativeResize="0"/>
          <p:nvPr/>
        </p:nvPicPr>
        <p:blipFill rotWithShape="1">
          <a:blip r:embed="rId3">
            <a:alphaModFix/>
          </a:blip>
          <a:srcRect b="7784" l="0" r="0" t="7784"/>
          <a:stretch/>
        </p:blipFill>
        <p:spPr>
          <a:xfrm>
            <a:off x="0" y="0"/>
            <a:ext cx="18288003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35" name="Google Shape;2835;p26"/>
          <p:cNvGrpSpPr/>
          <p:nvPr/>
        </p:nvGrpSpPr>
        <p:grpSpPr>
          <a:xfrm>
            <a:off x="0" y="-108496"/>
            <a:ext cx="18288118" cy="3195091"/>
            <a:chOff x="0" y="-28575"/>
            <a:chExt cx="4816592" cy="841500"/>
          </a:xfrm>
        </p:grpSpPr>
        <p:sp>
          <p:nvSpPr>
            <p:cNvPr id="2836" name="Google Shape;2836;p26"/>
            <p:cNvSpPr/>
            <p:nvPr/>
          </p:nvSpPr>
          <p:spPr>
            <a:xfrm>
              <a:off x="0" y="0"/>
              <a:ext cx="4816592" cy="361244"/>
            </a:xfrm>
            <a:custGeom>
              <a:rect b="b" l="l" r="r" t="t"/>
              <a:pathLst>
                <a:path extrusionOk="0" h="361244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361244"/>
                  </a:lnTo>
                  <a:lnTo>
                    <a:pt x="0" y="361244"/>
                  </a:lnTo>
                  <a:close/>
                </a:path>
              </a:pathLst>
            </a:custGeom>
            <a:solidFill>
              <a:srgbClr val="7D2AE8"/>
            </a:solidFill>
            <a:ln>
              <a:noFill/>
            </a:ln>
          </p:spPr>
        </p:sp>
        <p:sp>
          <p:nvSpPr>
            <p:cNvPr id="2837" name="Google Shape;2837;p26"/>
            <p:cNvSpPr txBox="1"/>
            <p:nvPr/>
          </p:nvSpPr>
          <p:spPr>
            <a:xfrm>
              <a:off x="0" y="-28575"/>
              <a:ext cx="812700" cy="84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0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838" name="Google Shape;2838;p26"/>
          <p:cNvGrpSpPr/>
          <p:nvPr/>
        </p:nvGrpSpPr>
        <p:grpSpPr>
          <a:xfrm>
            <a:off x="16504201" y="8685396"/>
            <a:ext cx="1241064" cy="1241064"/>
            <a:chOff x="0" y="0"/>
            <a:chExt cx="812800" cy="812800"/>
          </a:xfrm>
        </p:grpSpPr>
        <p:sp>
          <p:nvSpPr>
            <p:cNvPr id="2839" name="Google Shape;2839;p26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40926"/>
            </a:solidFill>
            <a:ln>
              <a:noFill/>
            </a:ln>
          </p:spPr>
        </p:sp>
        <p:sp>
          <p:nvSpPr>
            <p:cNvPr id="2840" name="Google Shape;2840;p26"/>
            <p:cNvSpPr txBox="1"/>
            <p:nvPr/>
          </p:nvSpPr>
          <p:spPr>
            <a:xfrm>
              <a:off x="0" y="0"/>
              <a:ext cx="812700" cy="81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2450" lIns="72450" spcFirstLastPara="1" rIns="72450" wrap="square" tIns="72450">
              <a:noAutofit/>
            </a:bodyPr>
            <a:lstStyle/>
            <a:p>
              <a:pPr indent="0" lvl="0" marL="0" marR="0" rtl="0" algn="ctr">
                <a:lnSpc>
                  <a:spcPct val="971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841" name="Google Shape;2841;p26"/>
          <p:cNvGrpSpPr/>
          <p:nvPr/>
        </p:nvGrpSpPr>
        <p:grpSpPr>
          <a:xfrm>
            <a:off x="0" y="1371600"/>
            <a:ext cx="1241064" cy="1241064"/>
            <a:chOff x="0" y="0"/>
            <a:chExt cx="812800" cy="812800"/>
          </a:xfrm>
        </p:grpSpPr>
        <p:sp>
          <p:nvSpPr>
            <p:cNvPr id="2842" name="Google Shape;2842;p26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40926"/>
            </a:solidFill>
            <a:ln>
              <a:noFill/>
            </a:ln>
          </p:spPr>
        </p:sp>
        <p:sp>
          <p:nvSpPr>
            <p:cNvPr id="2843" name="Google Shape;2843;p26"/>
            <p:cNvSpPr txBox="1"/>
            <p:nvPr/>
          </p:nvSpPr>
          <p:spPr>
            <a:xfrm>
              <a:off x="0" y="0"/>
              <a:ext cx="812700" cy="81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2450" lIns="72450" spcFirstLastPara="1" rIns="72450" wrap="square" tIns="72450">
              <a:noAutofit/>
            </a:bodyPr>
            <a:lstStyle/>
            <a:p>
              <a:pPr indent="0" lvl="0" marL="0" marR="0" rtl="0" algn="ctr">
                <a:lnSpc>
                  <a:spcPct val="971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844" name="Google Shape;2844;p26"/>
          <p:cNvGrpSpPr/>
          <p:nvPr/>
        </p:nvGrpSpPr>
        <p:grpSpPr>
          <a:xfrm>
            <a:off x="1241073" y="685800"/>
            <a:ext cx="685841" cy="685841"/>
            <a:chOff x="0" y="0"/>
            <a:chExt cx="812800" cy="812800"/>
          </a:xfrm>
        </p:grpSpPr>
        <p:sp>
          <p:nvSpPr>
            <p:cNvPr id="2845" name="Google Shape;2845;p26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40926"/>
            </a:solidFill>
            <a:ln>
              <a:noFill/>
            </a:ln>
          </p:spPr>
        </p:sp>
        <p:sp>
          <p:nvSpPr>
            <p:cNvPr id="2846" name="Google Shape;2846;p26"/>
            <p:cNvSpPr txBox="1"/>
            <p:nvPr/>
          </p:nvSpPr>
          <p:spPr>
            <a:xfrm>
              <a:off x="0" y="0"/>
              <a:ext cx="812700" cy="81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2450" lIns="72450" spcFirstLastPara="1" rIns="72450" wrap="square" tIns="72450">
              <a:noAutofit/>
            </a:bodyPr>
            <a:lstStyle/>
            <a:p>
              <a:pPr indent="0" lvl="0" marL="0" marR="0" rtl="0" algn="ctr">
                <a:lnSpc>
                  <a:spcPct val="971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847" name="Google Shape;2847;p26"/>
          <p:cNvGrpSpPr/>
          <p:nvPr/>
        </p:nvGrpSpPr>
        <p:grpSpPr>
          <a:xfrm>
            <a:off x="3000426" y="9305932"/>
            <a:ext cx="620496" cy="620496"/>
            <a:chOff x="0" y="0"/>
            <a:chExt cx="812700" cy="812700"/>
          </a:xfrm>
        </p:grpSpPr>
        <p:sp>
          <p:nvSpPr>
            <p:cNvPr id="2848" name="Google Shape;2848;p26"/>
            <p:cNvSpPr/>
            <p:nvPr/>
          </p:nvSpPr>
          <p:spPr>
            <a:xfrm>
              <a:off x="0" y="0"/>
              <a:ext cx="406400" cy="454328"/>
            </a:xfrm>
            <a:custGeom>
              <a:rect b="b" l="l" r="r" t="t"/>
              <a:pathLst>
                <a:path extrusionOk="0" h="454328" w="406400">
                  <a:moveTo>
                    <a:pt x="0" y="0"/>
                  </a:moveTo>
                  <a:lnTo>
                    <a:pt x="406400" y="0"/>
                  </a:lnTo>
                  <a:lnTo>
                    <a:pt x="406400" y="454328"/>
                  </a:lnTo>
                  <a:lnTo>
                    <a:pt x="0" y="4543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2849" name="Google Shape;2849;p26"/>
            <p:cNvSpPr txBox="1"/>
            <p:nvPr/>
          </p:nvSpPr>
          <p:spPr>
            <a:xfrm>
              <a:off x="0" y="0"/>
              <a:ext cx="812700" cy="81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2450" lIns="72450" spcFirstLastPara="1" rIns="72450" wrap="square" tIns="72450">
              <a:noAutofit/>
            </a:bodyPr>
            <a:lstStyle/>
            <a:p>
              <a:pPr indent="0" lvl="0" marL="0" marR="0" rtl="0" algn="ctr">
                <a:lnSpc>
                  <a:spcPct val="971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850" name="Google Shape;2850;p26"/>
          <p:cNvGrpSpPr/>
          <p:nvPr/>
        </p:nvGrpSpPr>
        <p:grpSpPr>
          <a:xfrm>
            <a:off x="941908" y="8125428"/>
            <a:ext cx="347104" cy="347104"/>
            <a:chOff x="0" y="0"/>
            <a:chExt cx="812700" cy="812700"/>
          </a:xfrm>
        </p:grpSpPr>
        <p:sp>
          <p:nvSpPr>
            <p:cNvPr id="2851" name="Google Shape;2851;p26"/>
            <p:cNvSpPr/>
            <p:nvPr/>
          </p:nvSpPr>
          <p:spPr>
            <a:xfrm>
              <a:off x="0" y="0"/>
              <a:ext cx="406400" cy="454328"/>
            </a:xfrm>
            <a:custGeom>
              <a:rect b="b" l="l" r="r" t="t"/>
              <a:pathLst>
                <a:path extrusionOk="0" h="454328" w="406400">
                  <a:moveTo>
                    <a:pt x="0" y="0"/>
                  </a:moveTo>
                  <a:lnTo>
                    <a:pt x="406400" y="0"/>
                  </a:lnTo>
                  <a:lnTo>
                    <a:pt x="406400" y="454328"/>
                  </a:lnTo>
                  <a:lnTo>
                    <a:pt x="0" y="4543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2852" name="Google Shape;2852;p26"/>
            <p:cNvSpPr txBox="1"/>
            <p:nvPr/>
          </p:nvSpPr>
          <p:spPr>
            <a:xfrm>
              <a:off x="0" y="0"/>
              <a:ext cx="812700" cy="81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2450" lIns="72450" spcFirstLastPara="1" rIns="72450" wrap="square" tIns="72450">
              <a:noAutofit/>
            </a:bodyPr>
            <a:lstStyle/>
            <a:p>
              <a:pPr indent="0" lvl="0" marL="0" marR="0" rtl="0" algn="ctr">
                <a:lnSpc>
                  <a:spcPct val="971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853" name="Google Shape;2853;p26"/>
          <p:cNvGrpSpPr/>
          <p:nvPr/>
        </p:nvGrpSpPr>
        <p:grpSpPr>
          <a:xfrm>
            <a:off x="0" y="9064245"/>
            <a:ext cx="347104" cy="347104"/>
            <a:chOff x="0" y="0"/>
            <a:chExt cx="812700" cy="812700"/>
          </a:xfrm>
        </p:grpSpPr>
        <p:sp>
          <p:nvSpPr>
            <p:cNvPr id="2854" name="Google Shape;2854;p26"/>
            <p:cNvSpPr/>
            <p:nvPr/>
          </p:nvSpPr>
          <p:spPr>
            <a:xfrm>
              <a:off x="0" y="0"/>
              <a:ext cx="406400" cy="454328"/>
            </a:xfrm>
            <a:custGeom>
              <a:rect b="b" l="l" r="r" t="t"/>
              <a:pathLst>
                <a:path extrusionOk="0" h="454328" w="406400">
                  <a:moveTo>
                    <a:pt x="0" y="0"/>
                  </a:moveTo>
                  <a:lnTo>
                    <a:pt x="406400" y="0"/>
                  </a:lnTo>
                  <a:lnTo>
                    <a:pt x="406400" y="454328"/>
                  </a:lnTo>
                  <a:lnTo>
                    <a:pt x="0" y="4543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2855" name="Google Shape;2855;p26"/>
            <p:cNvSpPr txBox="1"/>
            <p:nvPr/>
          </p:nvSpPr>
          <p:spPr>
            <a:xfrm>
              <a:off x="0" y="0"/>
              <a:ext cx="812700" cy="81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2450" lIns="72450" spcFirstLastPara="1" rIns="72450" wrap="square" tIns="72450">
              <a:noAutofit/>
            </a:bodyPr>
            <a:lstStyle/>
            <a:p>
              <a:pPr indent="0" lvl="0" marL="0" marR="0" rtl="0" algn="ctr">
                <a:lnSpc>
                  <a:spcPct val="971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856" name="Google Shape;2856;p26"/>
          <p:cNvSpPr txBox="1"/>
          <p:nvPr/>
        </p:nvSpPr>
        <p:spPr>
          <a:xfrm>
            <a:off x="3310694" y="333375"/>
            <a:ext cx="116667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>
                <a:solidFill>
                  <a:schemeClr val="dk1"/>
                </a:solidFill>
              </a:rPr>
              <a:t>Feature Extraction ResNet Model</a:t>
            </a:r>
            <a:endParaRPr/>
          </a:p>
        </p:txBody>
      </p:sp>
      <p:sp>
        <p:nvSpPr>
          <p:cNvPr id="2857" name="Google Shape;2857;p26"/>
          <p:cNvSpPr txBox="1"/>
          <p:nvPr/>
        </p:nvSpPr>
        <p:spPr>
          <a:xfrm>
            <a:off x="2362000" y="2244425"/>
            <a:ext cx="14489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58" name="Google Shape;2858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7100" y="1895028"/>
            <a:ext cx="9228655" cy="7837400"/>
          </a:xfrm>
          <a:prstGeom prst="rect">
            <a:avLst/>
          </a:prstGeom>
          <a:noFill/>
          <a:ln>
            <a:noFill/>
          </a:ln>
        </p:spPr>
      </p:pic>
      <p:sp>
        <p:nvSpPr>
          <p:cNvPr id="2859" name="Google Shape;2859;p26"/>
          <p:cNvSpPr txBox="1"/>
          <p:nvPr/>
        </p:nvSpPr>
        <p:spPr>
          <a:xfrm>
            <a:off x="10421375" y="3095125"/>
            <a:ext cx="7323900" cy="54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73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AutoNum type="arabicPeriod"/>
            </a:pPr>
            <a:r>
              <a:rPr lang="en-US" sz="2500">
                <a:solidFill>
                  <a:schemeClr val="lt1"/>
                </a:solidFill>
              </a:rPr>
              <a:t>This code loads the ResNet50 model pre-trained on the ImageNet dataset and restructures it by removing the final classification layer to extract image features. </a:t>
            </a:r>
            <a:endParaRPr sz="25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lt1"/>
              </a:solidFill>
            </a:endParaRPr>
          </a:p>
          <a:p>
            <a:pPr indent="-3873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AutoNum type="arabicPeriod"/>
            </a:pPr>
            <a:r>
              <a:rPr lang="en-US" sz="2500">
                <a:solidFill>
                  <a:schemeClr val="lt1"/>
                </a:solidFill>
              </a:rPr>
              <a:t> The extracted features are then saved in a dictionary with their corresponding image IDs.</a:t>
            </a:r>
            <a:endParaRPr sz="25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lt1"/>
              </a:solidFill>
            </a:endParaRPr>
          </a:p>
          <a:p>
            <a:pPr indent="-3873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AutoNum type="arabicPeriod"/>
            </a:pPr>
            <a:r>
              <a:rPr lang="en-US" sz="2500">
                <a:solidFill>
                  <a:schemeClr val="lt1"/>
                </a:solidFill>
              </a:rPr>
              <a:t>The code also includes image preprocessing steps before extracting features and uses the tqdm library to display a progress bar while processing images. </a:t>
            </a:r>
            <a:endParaRPr sz="2500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8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8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8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8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8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8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EC0F1"/>
        </a:solidFill>
      </p:bgPr>
    </p:bg>
    <p:spTree>
      <p:nvGrpSpPr>
        <p:cNvPr id="2863" name="Shape 2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4" name="Google Shape;2864;p27"/>
          <p:cNvPicPr preferRelativeResize="0"/>
          <p:nvPr/>
        </p:nvPicPr>
        <p:blipFill rotWithShape="1">
          <a:blip r:embed="rId3">
            <a:alphaModFix/>
          </a:blip>
          <a:srcRect b="7784" l="0" r="0" t="7784"/>
          <a:stretch/>
        </p:blipFill>
        <p:spPr>
          <a:xfrm>
            <a:off x="0" y="0"/>
            <a:ext cx="18288003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65" name="Google Shape;2865;p27"/>
          <p:cNvGrpSpPr/>
          <p:nvPr/>
        </p:nvGrpSpPr>
        <p:grpSpPr>
          <a:xfrm>
            <a:off x="0" y="-108496"/>
            <a:ext cx="18288118" cy="3195091"/>
            <a:chOff x="0" y="-28575"/>
            <a:chExt cx="4816592" cy="841500"/>
          </a:xfrm>
        </p:grpSpPr>
        <p:sp>
          <p:nvSpPr>
            <p:cNvPr id="2866" name="Google Shape;2866;p27"/>
            <p:cNvSpPr/>
            <p:nvPr/>
          </p:nvSpPr>
          <p:spPr>
            <a:xfrm>
              <a:off x="0" y="0"/>
              <a:ext cx="4816592" cy="361244"/>
            </a:xfrm>
            <a:custGeom>
              <a:rect b="b" l="l" r="r" t="t"/>
              <a:pathLst>
                <a:path extrusionOk="0" h="361244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361244"/>
                  </a:lnTo>
                  <a:lnTo>
                    <a:pt x="0" y="361244"/>
                  </a:lnTo>
                  <a:close/>
                </a:path>
              </a:pathLst>
            </a:custGeom>
            <a:solidFill>
              <a:srgbClr val="7D2AE8"/>
            </a:solidFill>
            <a:ln>
              <a:noFill/>
            </a:ln>
          </p:spPr>
        </p:sp>
        <p:sp>
          <p:nvSpPr>
            <p:cNvPr id="2867" name="Google Shape;2867;p27"/>
            <p:cNvSpPr txBox="1"/>
            <p:nvPr/>
          </p:nvSpPr>
          <p:spPr>
            <a:xfrm>
              <a:off x="0" y="-28575"/>
              <a:ext cx="812700" cy="84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0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868" name="Google Shape;2868;p27"/>
          <p:cNvGrpSpPr/>
          <p:nvPr/>
        </p:nvGrpSpPr>
        <p:grpSpPr>
          <a:xfrm>
            <a:off x="16504201" y="8685396"/>
            <a:ext cx="1241064" cy="1241064"/>
            <a:chOff x="0" y="0"/>
            <a:chExt cx="812800" cy="812800"/>
          </a:xfrm>
        </p:grpSpPr>
        <p:sp>
          <p:nvSpPr>
            <p:cNvPr id="2869" name="Google Shape;2869;p27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40926"/>
            </a:solidFill>
            <a:ln>
              <a:noFill/>
            </a:ln>
          </p:spPr>
        </p:sp>
        <p:sp>
          <p:nvSpPr>
            <p:cNvPr id="2870" name="Google Shape;2870;p27"/>
            <p:cNvSpPr txBox="1"/>
            <p:nvPr/>
          </p:nvSpPr>
          <p:spPr>
            <a:xfrm>
              <a:off x="0" y="0"/>
              <a:ext cx="812700" cy="81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2450" lIns="72450" spcFirstLastPara="1" rIns="72450" wrap="square" tIns="72450">
              <a:noAutofit/>
            </a:bodyPr>
            <a:lstStyle/>
            <a:p>
              <a:pPr indent="0" lvl="0" marL="0" marR="0" rtl="0" algn="ctr">
                <a:lnSpc>
                  <a:spcPct val="971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871" name="Google Shape;2871;p27"/>
          <p:cNvGrpSpPr/>
          <p:nvPr/>
        </p:nvGrpSpPr>
        <p:grpSpPr>
          <a:xfrm>
            <a:off x="0" y="1371600"/>
            <a:ext cx="1241064" cy="1241064"/>
            <a:chOff x="0" y="0"/>
            <a:chExt cx="812800" cy="812800"/>
          </a:xfrm>
        </p:grpSpPr>
        <p:sp>
          <p:nvSpPr>
            <p:cNvPr id="2872" name="Google Shape;2872;p27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40926"/>
            </a:solidFill>
            <a:ln>
              <a:noFill/>
            </a:ln>
          </p:spPr>
        </p:sp>
        <p:sp>
          <p:nvSpPr>
            <p:cNvPr id="2873" name="Google Shape;2873;p27"/>
            <p:cNvSpPr txBox="1"/>
            <p:nvPr/>
          </p:nvSpPr>
          <p:spPr>
            <a:xfrm>
              <a:off x="0" y="0"/>
              <a:ext cx="812700" cy="81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2450" lIns="72450" spcFirstLastPara="1" rIns="72450" wrap="square" tIns="72450">
              <a:noAutofit/>
            </a:bodyPr>
            <a:lstStyle/>
            <a:p>
              <a:pPr indent="0" lvl="0" marL="0" marR="0" rtl="0" algn="ctr">
                <a:lnSpc>
                  <a:spcPct val="971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874" name="Google Shape;2874;p27"/>
          <p:cNvGrpSpPr/>
          <p:nvPr/>
        </p:nvGrpSpPr>
        <p:grpSpPr>
          <a:xfrm>
            <a:off x="1241073" y="685800"/>
            <a:ext cx="685841" cy="685841"/>
            <a:chOff x="0" y="0"/>
            <a:chExt cx="812800" cy="812800"/>
          </a:xfrm>
        </p:grpSpPr>
        <p:sp>
          <p:nvSpPr>
            <p:cNvPr id="2875" name="Google Shape;2875;p27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40926"/>
            </a:solidFill>
            <a:ln>
              <a:noFill/>
            </a:ln>
          </p:spPr>
        </p:sp>
        <p:sp>
          <p:nvSpPr>
            <p:cNvPr id="2876" name="Google Shape;2876;p27"/>
            <p:cNvSpPr txBox="1"/>
            <p:nvPr/>
          </p:nvSpPr>
          <p:spPr>
            <a:xfrm>
              <a:off x="0" y="0"/>
              <a:ext cx="812700" cy="81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2450" lIns="72450" spcFirstLastPara="1" rIns="72450" wrap="square" tIns="72450">
              <a:noAutofit/>
            </a:bodyPr>
            <a:lstStyle/>
            <a:p>
              <a:pPr indent="0" lvl="0" marL="0" marR="0" rtl="0" algn="ctr">
                <a:lnSpc>
                  <a:spcPct val="971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877" name="Google Shape;2877;p27"/>
          <p:cNvGrpSpPr/>
          <p:nvPr/>
        </p:nvGrpSpPr>
        <p:grpSpPr>
          <a:xfrm>
            <a:off x="17552648" y="9558793"/>
            <a:ext cx="735340" cy="735340"/>
            <a:chOff x="0" y="0"/>
            <a:chExt cx="812800" cy="812800"/>
          </a:xfrm>
        </p:grpSpPr>
        <p:sp>
          <p:nvSpPr>
            <p:cNvPr id="2878" name="Google Shape;2878;p27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7D2AE8"/>
            </a:solidFill>
            <a:ln>
              <a:noFill/>
            </a:ln>
          </p:spPr>
        </p:sp>
        <p:sp>
          <p:nvSpPr>
            <p:cNvPr id="2879" name="Google Shape;2879;p27"/>
            <p:cNvSpPr txBox="1"/>
            <p:nvPr/>
          </p:nvSpPr>
          <p:spPr>
            <a:xfrm>
              <a:off x="0" y="0"/>
              <a:ext cx="812700" cy="81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2450" lIns="72450" spcFirstLastPara="1" rIns="72450" wrap="square" tIns="72450">
              <a:noAutofit/>
            </a:bodyPr>
            <a:lstStyle/>
            <a:p>
              <a:pPr indent="0" lvl="0" marL="0" marR="0" rtl="0" algn="ctr">
                <a:lnSpc>
                  <a:spcPct val="971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880" name="Google Shape;2880;p27"/>
          <p:cNvGrpSpPr/>
          <p:nvPr/>
        </p:nvGrpSpPr>
        <p:grpSpPr>
          <a:xfrm>
            <a:off x="16193933" y="8222456"/>
            <a:ext cx="620573" cy="620573"/>
            <a:chOff x="0" y="0"/>
            <a:chExt cx="812800" cy="812800"/>
          </a:xfrm>
        </p:grpSpPr>
        <p:sp>
          <p:nvSpPr>
            <p:cNvPr id="2881" name="Google Shape;2881;p27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7D2AE8"/>
            </a:solidFill>
            <a:ln>
              <a:noFill/>
            </a:ln>
          </p:spPr>
        </p:sp>
        <p:sp>
          <p:nvSpPr>
            <p:cNvPr id="2882" name="Google Shape;2882;p27"/>
            <p:cNvSpPr txBox="1"/>
            <p:nvPr/>
          </p:nvSpPr>
          <p:spPr>
            <a:xfrm>
              <a:off x="0" y="0"/>
              <a:ext cx="812700" cy="81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2450" lIns="72450" spcFirstLastPara="1" rIns="72450" wrap="square" tIns="72450">
              <a:noAutofit/>
            </a:bodyPr>
            <a:lstStyle/>
            <a:p>
              <a:pPr indent="0" lvl="0" marL="0" marR="0" rtl="0" algn="ctr">
                <a:lnSpc>
                  <a:spcPct val="971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883" name="Google Shape;2883;p27"/>
          <p:cNvGrpSpPr/>
          <p:nvPr/>
        </p:nvGrpSpPr>
        <p:grpSpPr>
          <a:xfrm>
            <a:off x="3000426" y="9305932"/>
            <a:ext cx="620496" cy="620496"/>
            <a:chOff x="0" y="0"/>
            <a:chExt cx="812700" cy="812700"/>
          </a:xfrm>
        </p:grpSpPr>
        <p:sp>
          <p:nvSpPr>
            <p:cNvPr id="2884" name="Google Shape;2884;p27"/>
            <p:cNvSpPr/>
            <p:nvPr/>
          </p:nvSpPr>
          <p:spPr>
            <a:xfrm>
              <a:off x="0" y="0"/>
              <a:ext cx="406400" cy="454328"/>
            </a:xfrm>
            <a:custGeom>
              <a:rect b="b" l="l" r="r" t="t"/>
              <a:pathLst>
                <a:path extrusionOk="0" h="454328" w="406400">
                  <a:moveTo>
                    <a:pt x="0" y="0"/>
                  </a:moveTo>
                  <a:lnTo>
                    <a:pt x="406400" y="0"/>
                  </a:lnTo>
                  <a:lnTo>
                    <a:pt x="406400" y="454328"/>
                  </a:lnTo>
                  <a:lnTo>
                    <a:pt x="0" y="4543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2885" name="Google Shape;2885;p27"/>
            <p:cNvSpPr txBox="1"/>
            <p:nvPr/>
          </p:nvSpPr>
          <p:spPr>
            <a:xfrm>
              <a:off x="0" y="0"/>
              <a:ext cx="812700" cy="81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2450" lIns="72450" spcFirstLastPara="1" rIns="72450" wrap="square" tIns="72450">
              <a:noAutofit/>
            </a:bodyPr>
            <a:lstStyle/>
            <a:p>
              <a:pPr indent="0" lvl="0" marL="0" marR="0" rtl="0" algn="ctr">
                <a:lnSpc>
                  <a:spcPct val="971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886" name="Google Shape;2886;p27"/>
          <p:cNvGrpSpPr/>
          <p:nvPr/>
        </p:nvGrpSpPr>
        <p:grpSpPr>
          <a:xfrm>
            <a:off x="16504201" y="7065910"/>
            <a:ext cx="347104" cy="347104"/>
            <a:chOff x="0" y="0"/>
            <a:chExt cx="812700" cy="812700"/>
          </a:xfrm>
        </p:grpSpPr>
        <p:sp>
          <p:nvSpPr>
            <p:cNvPr id="2887" name="Google Shape;2887;p27"/>
            <p:cNvSpPr/>
            <p:nvPr/>
          </p:nvSpPr>
          <p:spPr>
            <a:xfrm>
              <a:off x="0" y="0"/>
              <a:ext cx="406400" cy="454328"/>
            </a:xfrm>
            <a:custGeom>
              <a:rect b="b" l="l" r="r" t="t"/>
              <a:pathLst>
                <a:path extrusionOk="0" h="454328" w="406400">
                  <a:moveTo>
                    <a:pt x="0" y="0"/>
                  </a:moveTo>
                  <a:lnTo>
                    <a:pt x="406400" y="0"/>
                  </a:lnTo>
                  <a:lnTo>
                    <a:pt x="406400" y="454328"/>
                  </a:lnTo>
                  <a:lnTo>
                    <a:pt x="0" y="4543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2888" name="Google Shape;2888;p27"/>
            <p:cNvSpPr txBox="1"/>
            <p:nvPr/>
          </p:nvSpPr>
          <p:spPr>
            <a:xfrm>
              <a:off x="0" y="0"/>
              <a:ext cx="812700" cy="81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2450" lIns="72450" spcFirstLastPara="1" rIns="72450" wrap="square" tIns="72450">
              <a:noAutofit/>
            </a:bodyPr>
            <a:lstStyle/>
            <a:p>
              <a:pPr indent="0" lvl="0" marL="0" marR="0" rtl="0" algn="ctr">
                <a:lnSpc>
                  <a:spcPct val="971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889" name="Google Shape;2889;p27"/>
          <p:cNvGrpSpPr/>
          <p:nvPr/>
        </p:nvGrpSpPr>
        <p:grpSpPr>
          <a:xfrm>
            <a:off x="941908" y="8125428"/>
            <a:ext cx="347104" cy="347104"/>
            <a:chOff x="0" y="0"/>
            <a:chExt cx="812700" cy="812700"/>
          </a:xfrm>
        </p:grpSpPr>
        <p:sp>
          <p:nvSpPr>
            <p:cNvPr id="2890" name="Google Shape;2890;p27"/>
            <p:cNvSpPr/>
            <p:nvPr/>
          </p:nvSpPr>
          <p:spPr>
            <a:xfrm>
              <a:off x="0" y="0"/>
              <a:ext cx="406400" cy="454328"/>
            </a:xfrm>
            <a:custGeom>
              <a:rect b="b" l="l" r="r" t="t"/>
              <a:pathLst>
                <a:path extrusionOk="0" h="454328" w="406400">
                  <a:moveTo>
                    <a:pt x="0" y="0"/>
                  </a:moveTo>
                  <a:lnTo>
                    <a:pt x="406400" y="0"/>
                  </a:lnTo>
                  <a:lnTo>
                    <a:pt x="406400" y="454328"/>
                  </a:lnTo>
                  <a:lnTo>
                    <a:pt x="0" y="4543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2891" name="Google Shape;2891;p27"/>
            <p:cNvSpPr txBox="1"/>
            <p:nvPr/>
          </p:nvSpPr>
          <p:spPr>
            <a:xfrm>
              <a:off x="0" y="0"/>
              <a:ext cx="812700" cy="81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2450" lIns="72450" spcFirstLastPara="1" rIns="72450" wrap="square" tIns="72450">
              <a:noAutofit/>
            </a:bodyPr>
            <a:lstStyle/>
            <a:p>
              <a:pPr indent="0" lvl="0" marL="0" marR="0" rtl="0" algn="ctr">
                <a:lnSpc>
                  <a:spcPct val="971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892" name="Google Shape;2892;p27"/>
          <p:cNvGrpSpPr/>
          <p:nvPr/>
        </p:nvGrpSpPr>
        <p:grpSpPr>
          <a:xfrm>
            <a:off x="0" y="9064245"/>
            <a:ext cx="347104" cy="347104"/>
            <a:chOff x="0" y="0"/>
            <a:chExt cx="812700" cy="812700"/>
          </a:xfrm>
        </p:grpSpPr>
        <p:sp>
          <p:nvSpPr>
            <p:cNvPr id="2893" name="Google Shape;2893;p27"/>
            <p:cNvSpPr/>
            <p:nvPr/>
          </p:nvSpPr>
          <p:spPr>
            <a:xfrm>
              <a:off x="0" y="0"/>
              <a:ext cx="406400" cy="454328"/>
            </a:xfrm>
            <a:custGeom>
              <a:rect b="b" l="l" r="r" t="t"/>
              <a:pathLst>
                <a:path extrusionOk="0" h="454328" w="406400">
                  <a:moveTo>
                    <a:pt x="0" y="0"/>
                  </a:moveTo>
                  <a:lnTo>
                    <a:pt x="406400" y="0"/>
                  </a:lnTo>
                  <a:lnTo>
                    <a:pt x="406400" y="454328"/>
                  </a:lnTo>
                  <a:lnTo>
                    <a:pt x="0" y="4543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2894" name="Google Shape;2894;p27"/>
            <p:cNvSpPr txBox="1"/>
            <p:nvPr/>
          </p:nvSpPr>
          <p:spPr>
            <a:xfrm>
              <a:off x="0" y="0"/>
              <a:ext cx="812700" cy="81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2450" lIns="72450" spcFirstLastPara="1" rIns="72450" wrap="square" tIns="72450">
              <a:noAutofit/>
            </a:bodyPr>
            <a:lstStyle/>
            <a:p>
              <a:pPr indent="0" lvl="0" marL="0" marR="0" rtl="0" algn="ctr">
                <a:lnSpc>
                  <a:spcPct val="971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895" name="Google Shape;2895;p27"/>
          <p:cNvGrpSpPr/>
          <p:nvPr/>
        </p:nvGrpSpPr>
        <p:grpSpPr>
          <a:xfrm>
            <a:off x="15904662" y="9732414"/>
            <a:ext cx="347104" cy="347104"/>
            <a:chOff x="0" y="0"/>
            <a:chExt cx="812700" cy="812700"/>
          </a:xfrm>
        </p:grpSpPr>
        <p:sp>
          <p:nvSpPr>
            <p:cNvPr id="2896" name="Google Shape;2896;p27"/>
            <p:cNvSpPr/>
            <p:nvPr/>
          </p:nvSpPr>
          <p:spPr>
            <a:xfrm>
              <a:off x="0" y="0"/>
              <a:ext cx="406400" cy="454328"/>
            </a:xfrm>
            <a:custGeom>
              <a:rect b="b" l="l" r="r" t="t"/>
              <a:pathLst>
                <a:path extrusionOk="0" h="454328" w="406400">
                  <a:moveTo>
                    <a:pt x="0" y="0"/>
                  </a:moveTo>
                  <a:lnTo>
                    <a:pt x="406400" y="0"/>
                  </a:lnTo>
                  <a:lnTo>
                    <a:pt x="406400" y="454328"/>
                  </a:lnTo>
                  <a:lnTo>
                    <a:pt x="0" y="4543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2897" name="Google Shape;2897;p27"/>
            <p:cNvSpPr txBox="1"/>
            <p:nvPr/>
          </p:nvSpPr>
          <p:spPr>
            <a:xfrm>
              <a:off x="0" y="0"/>
              <a:ext cx="812700" cy="81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2450" lIns="72450" spcFirstLastPara="1" rIns="72450" wrap="square" tIns="72450">
              <a:noAutofit/>
            </a:bodyPr>
            <a:lstStyle/>
            <a:p>
              <a:pPr indent="0" lvl="0" marL="0" marR="0" rtl="0" algn="ctr">
                <a:lnSpc>
                  <a:spcPct val="971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898" name="Google Shape;2898;p27"/>
          <p:cNvGrpSpPr/>
          <p:nvPr/>
        </p:nvGrpSpPr>
        <p:grpSpPr>
          <a:xfrm>
            <a:off x="17920324" y="5817087"/>
            <a:ext cx="735250" cy="735250"/>
            <a:chOff x="0" y="0"/>
            <a:chExt cx="812700" cy="812700"/>
          </a:xfrm>
        </p:grpSpPr>
        <p:sp>
          <p:nvSpPr>
            <p:cNvPr id="2899" name="Google Shape;2899;p27"/>
            <p:cNvSpPr/>
            <p:nvPr/>
          </p:nvSpPr>
          <p:spPr>
            <a:xfrm>
              <a:off x="0" y="0"/>
              <a:ext cx="406400" cy="454328"/>
            </a:xfrm>
            <a:custGeom>
              <a:rect b="b" l="l" r="r" t="t"/>
              <a:pathLst>
                <a:path extrusionOk="0" h="454328" w="406400">
                  <a:moveTo>
                    <a:pt x="0" y="0"/>
                  </a:moveTo>
                  <a:lnTo>
                    <a:pt x="406400" y="0"/>
                  </a:lnTo>
                  <a:lnTo>
                    <a:pt x="406400" y="454328"/>
                  </a:lnTo>
                  <a:lnTo>
                    <a:pt x="0" y="4543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2900" name="Google Shape;2900;p27"/>
            <p:cNvSpPr txBox="1"/>
            <p:nvPr/>
          </p:nvSpPr>
          <p:spPr>
            <a:xfrm>
              <a:off x="0" y="0"/>
              <a:ext cx="812700" cy="81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2450" lIns="72450" spcFirstLastPara="1" rIns="72450" wrap="square" tIns="72450">
              <a:noAutofit/>
            </a:bodyPr>
            <a:lstStyle/>
            <a:p>
              <a:pPr indent="0" lvl="0" marL="0" marR="0" rtl="0" algn="ctr">
                <a:lnSpc>
                  <a:spcPct val="971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901" name="Google Shape;2901;p27"/>
          <p:cNvSpPr txBox="1"/>
          <p:nvPr/>
        </p:nvSpPr>
        <p:spPr>
          <a:xfrm>
            <a:off x="3310694" y="333375"/>
            <a:ext cx="116667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4600">
                <a:solidFill>
                  <a:schemeClr val="dk1"/>
                </a:solidFill>
              </a:rPr>
              <a:t>GRU</a:t>
            </a:r>
            <a:r>
              <a:rPr lang="en-US" sz="4600">
                <a:solidFill>
                  <a:schemeClr val="dk1"/>
                </a:solidFill>
              </a:rPr>
              <a:t> Model Structure</a:t>
            </a:r>
            <a:endParaRPr sz="4600">
              <a:solidFill>
                <a:schemeClr val="dk1"/>
              </a:solidFill>
            </a:endParaRPr>
          </a:p>
        </p:txBody>
      </p:sp>
      <p:sp>
        <p:nvSpPr>
          <p:cNvPr id="2902" name="Google Shape;2902;p27"/>
          <p:cNvSpPr txBox="1"/>
          <p:nvPr/>
        </p:nvSpPr>
        <p:spPr>
          <a:xfrm>
            <a:off x="2230375" y="5636363"/>
            <a:ext cx="124743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lt1"/>
              </a:solidFill>
            </a:endParaRPr>
          </a:p>
        </p:txBody>
      </p:sp>
      <p:sp>
        <p:nvSpPr>
          <p:cNvPr id="2903" name="Google Shape;2903;p27"/>
          <p:cNvSpPr txBox="1"/>
          <p:nvPr/>
        </p:nvSpPr>
        <p:spPr>
          <a:xfrm>
            <a:off x="471125" y="1784300"/>
            <a:ext cx="5160900" cy="17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lt1"/>
                </a:solidFill>
              </a:rPr>
              <a:t>Total params</a:t>
            </a:r>
            <a:r>
              <a:rPr lang="en-US" sz="2400">
                <a:solidFill>
                  <a:schemeClr val="lt1"/>
                </a:solidFill>
              </a:rPr>
              <a:t>: 5,271,845</a:t>
            </a:r>
            <a:endParaRPr sz="24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lt1"/>
                </a:solidFill>
              </a:rPr>
              <a:t>Trainable params</a:t>
            </a:r>
            <a:r>
              <a:rPr lang="en-US" sz="2400">
                <a:solidFill>
                  <a:schemeClr val="lt1"/>
                </a:solidFill>
              </a:rPr>
              <a:t>: 5,270,565</a:t>
            </a:r>
            <a:endParaRPr sz="24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lt1"/>
                </a:solidFill>
              </a:rPr>
              <a:t>Non-trainable params</a:t>
            </a:r>
            <a:r>
              <a:rPr lang="en-US" sz="2400">
                <a:solidFill>
                  <a:schemeClr val="lt1"/>
                </a:solidFill>
              </a:rPr>
              <a:t>: 1,280</a:t>
            </a:r>
            <a:endParaRPr sz="24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chemeClr val="lt1"/>
              </a:solidFill>
            </a:endParaRPr>
          </a:p>
        </p:txBody>
      </p:sp>
      <p:pic>
        <p:nvPicPr>
          <p:cNvPr id="2904" name="Google Shape;2904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14525" y="1771925"/>
            <a:ext cx="8305800" cy="826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5" name="Google Shape;2905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7100" y="3647725"/>
            <a:ext cx="8305800" cy="6084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8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8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8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8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8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8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8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8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8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8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EC0F1"/>
        </a:solidFill>
      </p:bgPr>
    </p:bg>
    <p:spTree>
      <p:nvGrpSpPr>
        <p:cNvPr id="2909" name="Shape 2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0" name="Google Shape;2910;p28"/>
          <p:cNvPicPr preferRelativeResize="0"/>
          <p:nvPr/>
        </p:nvPicPr>
        <p:blipFill rotWithShape="1">
          <a:blip r:embed="rId3">
            <a:alphaModFix/>
          </a:blip>
          <a:srcRect b="7784" l="0" r="0" t="7784"/>
          <a:stretch/>
        </p:blipFill>
        <p:spPr>
          <a:xfrm>
            <a:off x="0" y="0"/>
            <a:ext cx="18288003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11" name="Google Shape;2911;p28"/>
          <p:cNvGrpSpPr/>
          <p:nvPr/>
        </p:nvGrpSpPr>
        <p:grpSpPr>
          <a:xfrm>
            <a:off x="0" y="-108496"/>
            <a:ext cx="18288118" cy="3195091"/>
            <a:chOff x="0" y="-28575"/>
            <a:chExt cx="4816592" cy="841500"/>
          </a:xfrm>
        </p:grpSpPr>
        <p:sp>
          <p:nvSpPr>
            <p:cNvPr id="2912" name="Google Shape;2912;p28"/>
            <p:cNvSpPr/>
            <p:nvPr/>
          </p:nvSpPr>
          <p:spPr>
            <a:xfrm>
              <a:off x="0" y="0"/>
              <a:ext cx="4816592" cy="361244"/>
            </a:xfrm>
            <a:custGeom>
              <a:rect b="b" l="l" r="r" t="t"/>
              <a:pathLst>
                <a:path extrusionOk="0" h="361244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361244"/>
                  </a:lnTo>
                  <a:lnTo>
                    <a:pt x="0" y="361244"/>
                  </a:lnTo>
                  <a:close/>
                </a:path>
              </a:pathLst>
            </a:custGeom>
            <a:solidFill>
              <a:srgbClr val="7D2AE8"/>
            </a:solidFill>
            <a:ln>
              <a:noFill/>
            </a:ln>
          </p:spPr>
        </p:sp>
        <p:sp>
          <p:nvSpPr>
            <p:cNvPr id="2913" name="Google Shape;2913;p28"/>
            <p:cNvSpPr txBox="1"/>
            <p:nvPr/>
          </p:nvSpPr>
          <p:spPr>
            <a:xfrm>
              <a:off x="0" y="-28575"/>
              <a:ext cx="812700" cy="84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0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914" name="Google Shape;2914;p28"/>
          <p:cNvGrpSpPr/>
          <p:nvPr/>
        </p:nvGrpSpPr>
        <p:grpSpPr>
          <a:xfrm>
            <a:off x="16504201" y="8685396"/>
            <a:ext cx="1241064" cy="1241064"/>
            <a:chOff x="0" y="0"/>
            <a:chExt cx="812800" cy="812800"/>
          </a:xfrm>
        </p:grpSpPr>
        <p:sp>
          <p:nvSpPr>
            <p:cNvPr id="2915" name="Google Shape;2915;p28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40926"/>
            </a:solidFill>
            <a:ln>
              <a:noFill/>
            </a:ln>
          </p:spPr>
        </p:sp>
        <p:sp>
          <p:nvSpPr>
            <p:cNvPr id="2916" name="Google Shape;2916;p28"/>
            <p:cNvSpPr txBox="1"/>
            <p:nvPr/>
          </p:nvSpPr>
          <p:spPr>
            <a:xfrm>
              <a:off x="0" y="0"/>
              <a:ext cx="812700" cy="81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2450" lIns="72450" spcFirstLastPara="1" rIns="72450" wrap="square" tIns="72450">
              <a:noAutofit/>
            </a:bodyPr>
            <a:lstStyle/>
            <a:p>
              <a:pPr indent="0" lvl="0" marL="0" marR="0" rtl="0" algn="ctr">
                <a:lnSpc>
                  <a:spcPct val="971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917" name="Google Shape;2917;p28"/>
          <p:cNvGrpSpPr/>
          <p:nvPr/>
        </p:nvGrpSpPr>
        <p:grpSpPr>
          <a:xfrm>
            <a:off x="0" y="1371600"/>
            <a:ext cx="1241064" cy="1241064"/>
            <a:chOff x="0" y="0"/>
            <a:chExt cx="812800" cy="812800"/>
          </a:xfrm>
        </p:grpSpPr>
        <p:sp>
          <p:nvSpPr>
            <p:cNvPr id="2918" name="Google Shape;2918;p28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40926"/>
            </a:solidFill>
            <a:ln>
              <a:noFill/>
            </a:ln>
          </p:spPr>
        </p:sp>
        <p:sp>
          <p:nvSpPr>
            <p:cNvPr id="2919" name="Google Shape;2919;p28"/>
            <p:cNvSpPr txBox="1"/>
            <p:nvPr/>
          </p:nvSpPr>
          <p:spPr>
            <a:xfrm>
              <a:off x="0" y="0"/>
              <a:ext cx="812700" cy="81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2450" lIns="72450" spcFirstLastPara="1" rIns="72450" wrap="square" tIns="72450">
              <a:noAutofit/>
            </a:bodyPr>
            <a:lstStyle/>
            <a:p>
              <a:pPr indent="0" lvl="0" marL="0" marR="0" rtl="0" algn="ctr">
                <a:lnSpc>
                  <a:spcPct val="971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920" name="Google Shape;2920;p28"/>
          <p:cNvGrpSpPr/>
          <p:nvPr/>
        </p:nvGrpSpPr>
        <p:grpSpPr>
          <a:xfrm>
            <a:off x="1241073" y="685800"/>
            <a:ext cx="685841" cy="685841"/>
            <a:chOff x="0" y="0"/>
            <a:chExt cx="812800" cy="812800"/>
          </a:xfrm>
        </p:grpSpPr>
        <p:sp>
          <p:nvSpPr>
            <p:cNvPr id="2921" name="Google Shape;2921;p28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40926"/>
            </a:solidFill>
            <a:ln>
              <a:noFill/>
            </a:ln>
          </p:spPr>
        </p:sp>
        <p:sp>
          <p:nvSpPr>
            <p:cNvPr id="2922" name="Google Shape;2922;p28"/>
            <p:cNvSpPr txBox="1"/>
            <p:nvPr/>
          </p:nvSpPr>
          <p:spPr>
            <a:xfrm>
              <a:off x="0" y="0"/>
              <a:ext cx="812700" cy="81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2450" lIns="72450" spcFirstLastPara="1" rIns="72450" wrap="square" tIns="72450">
              <a:noAutofit/>
            </a:bodyPr>
            <a:lstStyle/>
            <a:p>
              <a:pPr indent="0" lvl="0" marL="0" marR="0" rtl="0" algn="ctr">
                <a:lnSpc>
                  <a:spcPct val="971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923" name="Google Shape;2923;p28"/>
          <p:cNvGrpSpPr/>
          <p:nvPr/>
        </p:nvGrpSpPr>
        <p:grpSpPr>
          <a:xfrm>
            <a:off x="17552648" y="9558793"/>
            <a:ext cx="735340" cy="735340"/>
            <a:chOff x="0" y="0"/>
            <a:chExt cx="812800" cy="812800"/>
          </a:xfrm>
        </p:grpSpPr>
        <p:sp>
          <p:nvSpPr>
            <p:cNvPr id="2924" name="Google Shape;2924;p28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7D2AE8"/>
            </a:solidFill>
            <a:ln>
              <a:noFill/>
            </a:ln>
          </p:spPr>
        </p:sp>
        <p:sp>
          <p:nvSpPr>
            <p:cNvPr id="2925" name="Google Shape;2925;p28"/>
            <p:cNvSpPr txBox="1"/>
            <p:nvPr/>
          </p:nvSpPr>
          <p:spPr>
            <a:xfrm>
              <a:off x="0" y="0"/>
              <a:ext cx="812700" cy="81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2450" lIns="72450" spcFirstLastPara="1" rIns="72450" wrap="square" tIns="72450">
              <a:noAutofit/>
            </a:bodyPr>
            <a:lstStyle/>
            <a:p>
              <a:pPr indent="0" lvl="0" marL="0" marR="0" rtl="0" algn="ctr">
                <a:lnSpc>
                  <a:spcPct val="971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926" name="Google Shape;2926;p28"/>
          <p:cNvGrpSpPr/>
          <p:nvPr/>
        </p:nvGrpSpPr>
        <p:grpSpPr>
          <a:xfrm>
            <a:off x="16193933" y="8222456"/>
            <a:ext cx="620573" cy="620573"/>
            <a:chOff x="0" y="0"/>
            <a:chExt cx="812800" cy="812800"/>
          </a:xfrm>
        </p:grpSpPr>
        <p:sp>
          <p:nvSpPr>
            <p:cNvPr id="2927" name="Google Shape;2927;p28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7D2AE8"/>
            </a:solidFill>
            <a:ln>
              <a:noFill/>
            </a:ln>
          </p:spPr>
        </p:sp>
        <p:sp>
          <p:nvSpPr>
            <p:cNvPr id="2928" name="Google Shape;2928;p28"/>
            <p:cNvSpPr txBox="1"/>
            <p:nvPr/>
          </p:nvSpPr>
          <p:spPr>
            <a:xfrm>
              <a:off x="0" y="0"/>
              <a:ext cx="812700" cy="81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2450" lIns="72450" spcFirstLastPara="1" rIns="72450" wrap="square" tIns="72450">
              <a:noAutofit/>
            </a:bodyPr>
            <a:lstStyle/>
            <a:p>
              <a:pPr indent="0" lvl="0" marL="0" marR="0" rtl="0" algn="ctr">
                <a:lnSpc>
                  <a:spcPct val="971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929" name="Google Shape;2929;p28"/>
          <p:cNvGrpSpPr/>
          <p:nvPr/>
        </p:nvGrpSpPr>
        <p:grpSpPr>
          <a:xfrm>
            <a:off x="3000426" y="9305932"/>
            <a:ext cx="620496" cy="620496"/>
            <a:chOff x="0" y="0"/>
            <a:chExt cx="812700" cy="812700"/>
          </a:xfrm>
        </p:grpSpPr>
        <p:sp>
          <p:nvSpPr>
            <p:cNvPr id="2930" name="Google Shape;2930;p28"/>
            <p:cNvSpPr/>
            <p:nvPr/>
          </p:nvSpPr>
          <p:spPr>
            <a:xfrm>
              <a:off x="0" y="0"/>
              <a:ext cx="406400" cy="454328"/>
            </a:xfrm>
            <a:custGeom>
              <a:rect b="b" l="l" r="r" t="t"/>
              <a:pathLst>
                <a:path extrusionOk="0" h="454328" w="406400">
                  <a:moveTo>
                    <a:pt x="0" y="0"/>
                  </a:moveTo>
                  <a:lnTo>
                    <a:pt x="406400" y="0"/>
                  </a:lnTo>
                  <a:lnTo>
                    <a:pt x="406400" y="454328"/>
                  </a:lnTo>
                  <a:lnTo>
                    <a:pt x="0" y="4543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2931" name="Google Shape;2931;p28"/>
            <p:cNvSpPr txBox="1"/>
            <p:nvPr/>
          </p:nvSpPr>
          <p:spPr>
            <a:xfrm>
              <a:off x="0" y="0"/>
              <a:ext cx="812700" cy="81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2450" lIns="72450" spcFirstLastPara="1" rIns="72450" wrap="square" tIns="72450">
              <a:noAutofit/>
            </a:bodyPr>
            <a:lstStyle/>
            <a:p>
              <a:pPr indent="0" lvl="0" marL="0" marR="0" rtl="0" algn="ctr">
                <a:lnSpc>
                  <a:spcPct val="971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932" name="Google Shape;2932;p28"/>
          <p:cNvGrpSpPr/>
          <p:nvPr/>
        </p:nvGrpSpPr>
        <p:grpSpPr>
          <a:xfrm>
            <a:off x="16504201" y="7065910"/>
            <a:ext cx="347104" cy="347104"/>
            <a:chOff x="0" y="0"/>
            <a:chExt cx="812700" cy="812700"/>
          </a:xfrm>
        </p:grpSpPr>
        <p:sp>
          <p:nvSpPr>
            <p:cNvPr id="2933" name="Google Shape;2933;p28"/>
            <p:cNvSpPr/>
            <p:nvPr/>
          </p:nvSpPr>
          <p:spPr>
            <a:xfrm>
              <a:off x="0" y="0"/>
              <a:ext cx="406400" cy="454328"/>
            </a:xfrm>
            <a:custGeom>
              <a:rect b="b" l="l" r="r" t="t"/>
              <a:pathLst>
                <a:path extrusionOk="0" h="454328" w="406400">
                  <a:moveTo>
                    <a:pt x="0" y="0"/>
                  </a:moveTo>
                  <a:lnTo>
                    <a:pt x="406400" y="0"/>
                  </a:lnTo>
                  <a:lnTo>
                    <a:pt x="406400" y="454328"/>
                  </a:lnTo>
                  <a:lnTo>
                    <a:pt x="0" y="4543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2934" name="Google Shape;2934;p28"/>
            <p:cNvSpPr txBox="1"/>
            <p:nvPr/>
          </p:nvSpPr>
          <p:spPr>
            <a:xfrm>
              <a:off x="0" y="0"/>
              <a:ext cx="812700" cy="81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2450" lIns="72450" spcFirstLastPara="1" rIns="72450" wrap="square" tIns="72450">
              <a:noAutofit/>
            </a:bodyPr>
            <a:lstStyle/>
            <a:p>
              <a:pPr indent="0" lvl="0" marL="0" marR="0" rtl="0" algn="ctr">
                <a:lnSpc>
                  <a:spcPct val="971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935" name="Google Shape;2935;p28"/>
          <p:cNvGrpSpPr/>
          <p:nvPr/>
        </p:nvGrpSpPr>
        <p:grpSpPr>
          <a:xfrm>
            <a:off x="941908" y="8125428"/>
            <a:ext cx="347104" cy="347104"/>
            <a:chOff x="0" y="0"/>
            <a:chExt cx="812700" cy="812700"/>
          </a:xfrm>
        </p:grpSpPr>
        <p:sp>
          <p:nvSpPr>
            <p:cNvPr id="2936" name="Google Shape;2936;p28"/>
            <p:cNvSpPr/>
            <p:nvPr/>
          </p:nvSpPr>
          <p:spPr>
            <a:xfrm>
              <a:off x="0" y="0"/>
              <a:ext cx="406400" cy="454328"/>
            </a:xfrm>
            <a:custGeom>
              <a:rect b="b" l="l" r="r" t="t"/>
              <a:pathLst>
                <a:path extrusionOk="0" h="454328" w="406400">
                  <a:moveTo>
                    <a:pt x="0" y="0"/>
                  </a:moveTo>
                  <a:lnTo>
                    <a:pt x="406400" y="0"/>
                  </a:lnTo>
                  <a:lnTo>
                    <a:pt x="406400" y="454328"/>
                  </a:lnTo>
                  <a:lnTo>
                    <a:pt x="0" y="4543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2937" name="Google Shape;2937;p28"/>
            <p:cNvSpPr txBox="1"/>
            <p:nvPr/>
          </p:nvSpPr>
          <p:spPr>
            <a:xfrm>
              <a:off x="0" y="0"/>
              <a:ext cx="812700" cy="81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2450" lIns="72450" spcFirstLastPara="1" rIns="72450" wrap="square" tIns="72450">
              <a:noAutofit/>
            </a:bodyPr>
            <a:lstStyle/>
            <a:p>
              <a:pPr indent="0" lvl="0" marL="0" marR="0" rtl="0" algn="ctr">
                <a:lnSpc>
                  <a:spcPct val="971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938" name="Google Shape;2938;p28"/>
          <p:cNvGrpSpPr/>
          <p:nvPr/>
        </p:nvGrpSpPr>
        <p:grpSpPr>
          <a:xfrm>
            <a:off x="0" y="9064245"/>
            <a:ext cx="347104" cy="347104"/>
            <a:chOff x="0" y="0"/>
            <a:chExt cx="812700" cy="812700"/>
          </a:xfrm>
        </p:grpSpPr>
        <p:sp>
          <p:nvSpPr>
            <p:cNvPr id="2939" name="Google Shape;2939;p28"/>
            <p:cNvSpPr/>
            <p:nvPr/>
          </p:nvSpPr>
          <p:spPr>
            <a:xfrm>
              <a:off x="0" y="0"/>
              <a:ext cx="406400" cy="454328"/>
            </a:xfrm>
            <a:custGeom>
              <a:rect b="b" l="l" r="r" t="t"/>
              <a:pathLst>
                <a:path extrusionOk="0" h="454328" w="406400">
                  <a:moveTo>
                    <a:pt x="0" y="0"/>
                  </a:moveTo>
                  <a:lnTo>
                    <a:pt x="406400" y="0"/>
                  </a:lnTo>
                  <a:lnTo>
                    <a:pt x="406400" y="454328"/>
                  </a:lnTo>
                  <a:lnTo>
                    <a:pt x="0" y="4543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2940" name="Google Shape;2940;p28"/>
            <p:cNvSpPr txBox="1"/>
            <p:nvPr/>
          </p:nvSpPr>
          <p:spPr>
            <a:xfrm>
              <a:off x="0" y="0"/>
              <a:ext cx="812700" cy="81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2450" lIns="72450" spcFirstLastPara="1" rIns="72450" wrap="square" tIns="72450">
              <a:noAutofit/>
            </a:bodyPr>
            <a:lstStyle/>
            <a:p>
              <a:pPr indent="0" lvl="0" marL="0" marR="0" rtl="0" algn="ctr">
                <a:lnSpc>
                  <a:spcPct val="971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941" name="Google Shape;2941;p28"/>
          <p:cNvGrpSpPr/>
          <p:nvPr/>
        </p:nvGrpSpPr>
        <p:grpSpPr>
          <a:xfrm>
            <a:off x="15904662" y="9732414"/>
            <a:ext cx="347104" cy="347104"/>
            <a:chOff x="0" y="0"/>
            <a:chExt cx="812700" cy="812700"/>
          </a:xfrm>
        </p:grpSpPr>
        <p:sp>
          <p:nvSpPr>
            <p:cNvPr id="2942" name="Google Shape;2942;p28"/>
            <p:cNvSpPr/>
            <p:nvPr/>
          </p:nvSpPr>
          <p:spPr>
            <a:xfrm>
              <a:off x="0" y="0"/>
              <a:ext cx="406400" cy="454328"/>
            </a:xfrm>
            <a:custGeom>
              <a:rect b="b" l="l" r="r" t="t"/>
              <a:pathLst>
                <a:path extrusionOk="0" h="454328" w="406400">
                  <a:moveTo>
                    <a:pt x="0" y="0"/>
                  </a:moveTo>
                  <a:lnTo>
                    <a:pt x="406400" y="0"/>
                  </a:lnTo>
                  <a:lnTo>
                    <a:pt x="406400" y="454328"/>
                  </a:lnTo>
                  <a:lnTo>
                    <a:pt x="0" y="4543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2943" name="Google Shape;2943;p28"/>
            <p:cNvSpPr txBox="1"/>
            <p:nvPr/>
          </p:nvSpPr>
          <p:spPr>
            <a:xfrm>
              <a:off x="0" y="0"/>
              <a:ext cx="812700" cy="81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2450" lIns="72450" spcFirstLastPara="1" rIns="72450" wrap="square" tIns="72450">
              <a:noAutofit/>
            </a:bodyPr>
            <a:lstStyle/>
            <a:p>
              <a:pPr indent="0" lvl="0" marL="0" marR="0" rtl="0" algn="ctr">
                <a:lnSpc>
                  <a:spcPct val="971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944" name="Google Shape;2944;p28"/>
          <p:cNvGrpSpPr/>
          <p:nvPr/>
        </p:nvGrpSpPr>
        <p:grpSpPr>
          <a:xfrm>
            <a:off x="17920324" y="5817087"/>
            <a:ext cx="735250" cy="735250"/>
            <a:chOff x="0" y="0"/>
            <a:chExt cx="812700" cy="812700"/>
          </a:xfrm>
        </p:grpSpPr>
        <p:sp>
          <p:nvSpPr>
            <p:cNvPr id="2945" name="Google Shape;2945;p28"/>
            <p:cNvSpPr/>
            <p:nvPr/>
          </p:nvSpPr>
          <p:spPr>
            <a:xfrm>
              <a:off x="0" y="0"/>
              <a:ext cx="406400" cy="454328"/>
            </a:xfrm>
            <a:custGeom>
              <a:rect b="b" l="l" r="r" t="t"/>
              <a:pathLst>
                <a:path extrusionOk="0" h="454328" w="406400">
                  <a:moveTo>
                    <a:pt x="0" y="0"/>
                  </a:moveTo>
                  <a:lnTo>
                    <a:pt x="406400" y="0"/>
                  </a:lnTo>
                  <a:lnTo>
                    <a:pt x="406400" y="454328"/>
                  </a:lnTo>
                  <a:lnTo>
                    <a:pt x="0" y="4543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2946" name="Google Shape;2946;p28"/>
            <p:cNvSpPr txBox="1"/>
            <p:nvPr/>
          </p:nvSpPr>
          <p:spPr>
            <a:xfrm>
              <a:off x="0" y="0"/>
              <a:ext cx="812700" cy="81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2450" lIns="72450" spcFirstLastPara="1" rIns="72450" wrap="square" tIns="72450">
              <a:noAutofit/>
            </a:bodyPr>
            <a:lstStyle/>
            <a:p>
              <a:pPr indent="0" lvl="0" marL="0" marR="0" rtl="0" algn="ctr">
                <a:lnSpc>
                  <a:spcPct val="971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947" name="Google Shape;2947;p28"/>
          <p:cNvSpPr txBox="1"/>
          <p:nvPr/>
        </p:nvSpPr>
        <p:spPr>
          <a:xfrm>
            <a:off x="3310694" y="333375"/>
            <a:ext cx="116667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4600">
                <a:solidFill>
                  <a:schemeClr val="dk1"/>
                </a:solidFill>
              </a:rPr>
              <a:t>GRU</a:t>
            </a:r>
            <a:r>
              <a:rPr lang="en-US" sz="4600">
                <a:solidFill>
                  <a:schemeClr val="dk1"/>
                </a:solidFill>
              </a:rPr>
              <a:t> Model Structure</a:t>
            </a:r>
            <a:endParaRPr sz="4600">
              <a:solidFill>
                <a:schemeClr val="dk1"/>
              </a:solidFill>
            </a:endParaRPr>
          </a:p>
        </p:txBody>
      </p:sp>
      <p:sp>
        <p:nvSpPr>
          <p:cNvPr id="2948" name="Google Shape;2948;p28"/>
          <p:cNvSpPr txBox="1"/>
          <p:nvPr/>
        </p:nvSpPr>
        <p:spPr>
          <a:xfrm>
            <a:off x="2230375" y="5636363"/>
            <a:ext cx="124743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lt1"/>
              </a:solidFill>
            </a:endParaRPr>
          </a:p>
        </p:txBody>
      </p:sp>
      <p:pic>
        <p:nvPicPr>
          <p:cNvPr id="2949" name="Google Shape;2949;p28"/>
          <p:cNvPicPr preferRelativeResize="0"/>
          <p:nvPr/>
        </p:nvPicPr>
        <p:blipFill rotWithShape="1">
          <a:blip r:embed="rId4">
            <a:alphaModFix/>
          </a:blip>
          <a:srcRect b="0" l="18414" r="18909" t="27620"/>
          <a:stretch/>
        </p:blipFill>
        <p:spPr>
          <a:xfrm>
            <a:off x="1168975" y="1860450"/>
            <a:ext cx="15682324" cy="7871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9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9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9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9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9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9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9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9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9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9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EC0F1"/>
        </a:solidFill>
      </p:bgPr>
    </p:bg>
    <p:spTree>
      <p:nvGrpSpPr>
        <p:cNvPr id="2953" name="Shape 2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4" name="Google Shape;2954;p29"/>
          <p:cNvPicPr preferRelativeResize="0"/>
          <p:nvPr/>
        </p:nvPicPr>
        <p:blipFill rotWithShape="1">
          <a:blip r:embed="rId3">
            <a:alphaModFix/>
          </a:blip>
          <a:srcRect b="7784" l="0" r="0" t="7784"/>
          <a:stretch/>
        </p:blipFill>
        <p:spPr>
          <a:xfrm>
            <a:off x="0" y="0"/>
            <a:ext cx="18288003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55" name="Google Shape;2955;p29"/>
          <p:cNvGrpSpPr/>
          <p:nvPr/>
        </p:nvGrpSpPr>
        <p:grpSpPr>
          <a:xfrm>
            <a:off x="11108790" y="5817087"/>
            <a:ext cx="9765325" cy="4469910"/>
            <a:chOff x="1253" y="0"/>
            <a:chExt cx="13020433" cy="5959880"/>
          </a:xfrm>
        </p:grpSpPr>
        <p:grpSp>
          <p:nvGrpSpPr>
            <p:cNvPr id="2956" name="Google Shape;2956;p29"/>
            <p:cNvGrpSpPr/>
            <p:nvPr/>
          </p:nvGrpSpPr>
          <p:grpSpPr>
            <a:xfrm>
              <a:off x="6650737" y="5398073"/>
              <a:ext cx="559300" cy="561807"/>
              <a:chOff x="1813" y="0"/>
              <a:chExt cx="809173" cy="812800"/>
            </a:xfrm>
          </p:grpSpPr>
          <p:sp>
            <p:nvSpPr>
              <p:cNvPr id="2957" name="Google Shape;2957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49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58" name="Google Shape;2958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59" name="Google Shape;2959;p29"/>
            <p:cNvGrpSpPr/>
            <p:nvPr/>
          </p:nvGrpSpPr>
          <p:grpSpPr>
            <a:xfrm>
              <a:off x="6650737" y="4504109"/>
              <a:ext cx="559300" cy="561807"/>
              <a:chOff x="1813" y="0"/>
              <a:chExt cx="809173" cy="812800"/>
            </a:xfrm>
          </p:grpSpPr>
          <p:sp>
            <p:nvSpPr>
              <p:cNvPr id="2960" name="Google Shape;2960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13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61" name="Google Shape;2961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62" name="Google Shape;2962;p29"/>
            <p:cNvGrpSpPr/>
            <p:nvPr/>
          </p:nvGrpSpPr>
          <p:grpSpPr>
            <a:xfrm>
              <a:off x="6650737" y="3610145"/>
              <a:ext cx="559300" cy="561807"/>
              <a:chOff x="1813" y="0"/>
              <a:chExt cx="809173" cy="812800"/>
            </a:xfrm>
          </p:grpSpPr>
          <p:sp>
            <p:nvSpPr>
              <p:cNvPr id="2963" name="Google Shape;2963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74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64" name="Google Shape;2964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65" name="Google Shape;2965;p29"/>
            <p:cNvGrpSpPr/>
            <p:nvPr/>
          </p:nvGrpSpPr>
          <p:grpSpPr>
            <a:xfrm>
              <a:off x="6650737" y="2716181"/>
              <a:ext cx="559300" cy="561807"/>
              <a:chOff x="1813" y="0"/>
              <a:chExt cx="809173" cy="812800"/>
            </a:xfrm>
          </p:grpSpPr>
          <p:sp>
            <p:nvSpPr>
              <p:cNvPr id="2966" name="Google Shape;2966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43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67" name="Google Shape;2967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68" name="Google Shape;2968;p29"/>
            <p:cNvGrpSpPr/>
            <p:nvPr/>
          </p:nvGrpSpPr>
          <p:grpSpPr>
            <a:xfrm>
              <a:off x="6650737" y="1822217"/>
              <a:ext cx="559300" cy="561807"/>
              <a:chOff x="1813" y="0"/>
              <a:chExt cx="809173" cy="812800"/>
            </a:xfrm>
          </p:grpSpPr>
          <p:sp>
            <p:nvSpPr>
              <p:cNvPr id="2969" name="Google Shape;2969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03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0" name="Google Shape;2970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71" name="Google Shape;2971;p29"/>
            <p:cNvGrpSpPr/>
            <p:nvPr/>
          </p:nvGrpSpPr>
          <p:grpSpPr>
            <a:xfrm>
              <a:off x="6650737" y="928253"/>
              <a:ext cx="559300" cy="561807"/>
              <a:chOff x="1813" y="0"/>
              <a:chExt cx="809173" cy="812800"/>
            </a:xfrm>
          </p:grpSpPr>
          <p:sp>
            <p:nvSpPr>
              <p:cNvPr id="2972" name="Google Shape;2972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7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3" name="Google Shape;2973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74" name="Google Shape;2974;p29"/>
            <p:cNvGrpSpPr/>
            <p:nvPr/>
          </p:nvGrpSpPr>
          <p:grpSpPr>
            <a:xfrm>
              <a:off x="6650737" y="34289"/>
              <a:ext cx="559300" cy="561807"/>
              <a:chOff x="1813" y="0"/>
              <a:chExt cx="809173" cy="812800"/>
            </a:xfrm>
          </p:grpSpPr>
          <p:sp>
            <p:nvSpPr>
              <p:cNvPr id="2975" name="Google Shape;2975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33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6" name="Google Shape;2976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77" name="Google Shape;2977;p29"/>
            <p:cNvGrpSpPr/>
            <p:nvPr/>
          </p:nvGrpSpPr>
          <p:grpSpPr>
            <a:xfrm>
              <a:off x="7480973" y="5398073"/>
              <a:ext cx="559300" cy="561807"/>
              <a:chOff x="1813" y="0"/>
              <a:chExt cx="809173" cy="812800"/>
            </a:xfrm>
          </p:grpSpPr>
          <p:sp>
            <p:nvSpPr>
              <p:cNvPr id="2978" name="Google Shape;2978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49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9" name="Google Shape;2979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80" name="Google Shape;2980;p29"/>
            <p:cNvGrpSpPr/>
            <p:nvPr/>
          </p:nvGrpSpPr>
          <p:grpSpPr>
            <a:xfrm>
              <a:off x="7480973" y="4504109"/>
              <a:ext cx="559300" cy="561807"/>
              <a:chOff x="1813" y="0"/>
              <a:chExt cx="809173" cy="812800"/>
            </a:xfrm>
          </p:grpSpPr>
          <p:sp>
            <p:nvSpPr>
              <p:cNvPr id="2981" name="Google Shape;2981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13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2" name="Google Shape;2982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83" name="Google Shape;2983;p29"/>
            <p:cNvGrpSpPr/>
            <p:nvPr/>
          </p:nvGrpSpPr>
          <p:grpSpPr>
            <a:xfrm>
              <a:off x="7480973" y="3610145"/>
              <a:ext cx="559300" cy="561807"/>
              <a:chOff x="1813" y="0"/>
              <a:chExt cx="809173" cy="812800"/>
            </a:xfrm>
          </p:grpSpPr>
          <p:sp>
            <p:nvSpPr>
              <p:cNvPr id="2984" name="Google Shape;2984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74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5" name="Google Shape;2985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86" name="Google Shape;2986;p29"/>
            <p:cNvGrpSpPr/>
            <p:nvPr/>
          </p:nvGrpSpPr>
          <p:grpSpPr>
            <a:xfrm>
              <a:off x="7480973" y="2716181"/>
              <a:ext cx="559300" cy="561807"/>
              <a:chOff x="1813" y="0"/>
              <a:chExt cx="809173" cy="812800"/>
            </a:xfrm>
          </p:grpSpPr>
          <p:sp>
            <p:nvSpPr>
              <p:cNvPr id="2987" name="Google Shape;2987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43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8" name="Google Shape;2988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89" name="Google Shape;2989;p29"/>
            <p:cNvGrpSpPr/>
            <p:nvPr/>
          </p:nvGrpSpPr>
          <p:grpSpPr>
            <a:xfrm>
              <a:off x="7480973" y="1822217"/>
              <a:ext cx="559300" cy="561807"/>
              <a:chOff x="1813" y="0"/>
              <a:chExt cx="809173" cy="812800"/>
            </a:xfrm>
          </p:grpSpPr>
          <p:sp>
            <p:nvSpPr>
              <p:cNvPr id="2990" name="Google Shape;2990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03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1" name="Google Shape;2991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92" name="Google Shape;2992;p29"/>
            <p:cNvGrpSpPr/>
            <p:nvPr/>
          </p:nvGrpSpPr>
          <p:grpSpPr>
            <a:xfrm>
              <a:off x="7480973" y="928253"/>
              <a:ext cx="559300" cy="561807"/>
              <a:chOff x="1813" y="0"/>
              <a:chExt cx="809173" cy="812800"/>
            </a:xfrm>
          </p:grpSpPr>
          <p:sp>
            <p:nvSpPr>
              <p:cNvPr id="2993" name="Google Shape;2993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7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4" name="Google Shape;2994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95" name="Google Shape;2995;p29"/>
            <p:cNvGrpSpPr/>
            <p:nvPr/>
          </p:nvGrpSpPr>
          <p:grpSpPr>
            <a:xfrm>
              <a:off x="7480973" y="34289"/>
              <a:ext cx="559300" cy="561807"/>
              <a:chOff x="1813" y="0"/>
              <a:chExt cx="809173" cy="812800"/>
            </a:xfrm>
          </p:grpSpPr>
          <p:sp>
            <p:nvSpPr>
              <p:cNvPr id="2996" name="Google Shape;2996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33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7" name="Google Shape;2997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98" name="Google Shape;2998;p29"/>
            <p:cNvGrpSpPr/>
            <p:nvPr/>
          </p:nvGrpSpPr>
          <p:grpSpPr>
            <a:xfrm>
              <a:off x="8311208" y="5398073"/>
              <a:ext cx="559300" cy="561807"/>
              <a:chOff x="1813" y="0"/>
              <a:chExt cx="809173" cy="812800"/>
            </a:xfrm>
          </p:grpSpPr>
          <p:sp>
            <p:nvSpPr>
              <p:cNvPr id="2999" name="Google Shape;2999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49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0" name="Google Shape;3000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01" name="Google Shape;3001;p29"/>
            <p:cNvGrpSpPr/>
            <p:nvPr/>
          </p:nvGrpSpPr>
          <p:grpSpPr>
            <a:xfrm>
              <a:off x="8311208" y="4504109"/>
              <a:ext cx="559300" cy="561807"/>
              <a:chOff x="1813" y="0"/>
              <a:chExt cx="809173" cy="812800"/>
            </a:xfrm>
          </p:grpSpPr>
          <p:sp>
            <p:nvSpPr>
              <p:cNvPr id="3002" name="Google Shape;3002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13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3" name="Google Shape;3003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04" name="Google Shape;3004;p29"/>
            <p:cNvGrpSpPr/>
            <p:nvPr/>
          </p:nvGrpSpPr>
          <p:grpSpPr>
            <a:xfrm>
              <a:off x="8311208" y="3610145"/>
              <a:ext cx="559300" cy="561807"/>
              <a:chOff x="1813" y="0"/>
              <a:chExt cx="809173" cy="812800"/>
            </a:xfrm>
          </p:grpSpPr>
          <p:sp>
            <p:nvSpPr>
              <p:cNvPr id="3005" name="Google Shape;3005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74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6" name="Google Shape;3006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07" name="Google Shape;3007;p29"/>
            <p:cNvGrpSpPr/>
            <p:nvPr/>
          </p:nvGrpSpPr>
          <p:grpSpPr>
            <a:xfrm>
              <a:off x="8311208" y="2716181"/>
              <a:ext cx="559300" cy="561807"/>
              <a:chOff x="1813" y="0"/>
              <a:chExt cx="809173" cy="812800"/>
            </a:xfrm>
          </p:grpSpPr>
          <p:sp>
            <p:nvSpPr>
              <p:cNvPr id="3008" name="Google Shape;3008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43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9" name="Google Shape;3009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10" name="Google Shape;3010;p29"/>
            <p:cNvGrpSpPr/>
            <p:nvPr/>
          </p:nvGrpSpPr>
          <p:grpSpPr>
            <a:xfrm>
              <a:off x="8311208" y="1822217"/>
              <a:ext cx="559300" cy="561807"/>
              <a:chOff x="1813" y="0"/>
              <a:chExt cx="809173" cy="812800"/>
            </a:xfrm>
          </p:grpSpPr>
          <p:sp>
            <p:nvSpPr>
              <p:cNvPr id="3011" name="Google Shape;3011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03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2" name="Google Shape;3012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13" name="Google Shape;3013;p29"/>
            <p:cNvGrpSpPr/>
            <p:nvPr/>
          </p:nvGrpSpPr>
          <p:grpSpPr>
            <a:xfrm>
              <a:off x="8311208" y="928253"/>
              <a:ext cx="559300" cy="561807"/>
              <a:chOff x="1813" y="0"/>
              <a:chExt cx="809173" cy="812800"/>
            </a:xfrm>
          </p:grpSpPr>
          <p:sp>
            <p:nvSpPr>
              <p:cNvPr id="3014" name="Google Shape;3014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7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5" name="Google Shape;3015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16" name="Google Shape;3016;p29"/>
            <p:cNvGrpSpPr/>
            <p:nvPr/>
          </p:nvGrpSpPr>
          <p:grpSpPr>
            <a:xfrm>
              <a:off x="8311208" y="34289"/>
              <a:ext cx="559300" cy="561807"/>
              <a:chOff x="1813" y="0"/>
              <a:chExt cx="809173" cy="812800"/>
            </a:xfrm>
          </p:grpSpPr>
          <p:sp>
            <p:nvSpPr>
              <p:cNvPr id="3017" name="Google Shape;3017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33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8" name="Google Shape;3018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19" name="Google Shape;3019;p29"/>
            <p:cNvGrpSpPr/>
            <p:nvPr/>
          </p:nvGrpSpPr>
          <p:grpSpPr>
            <a:xfrm>
              <a:off x="9141444" y="5398073"/>
              <a:ext cx="559300" cy="561807"/>
              <a:chOff x="1813" y="0"/>
              <a:chExt cx="809173" cy="812800"/>
            </a:xfrm>
          </p:grpSpPr>
          <p:sp>
            <p:nvSpPr>
              <p:cNvPr id="3020" name="Google Shape;3020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49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21" name="Google Shape;3021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22" name="Google Shape;3022;p29"/>
            <p:cNvGrpSpPr/>
            <p:nvPr/>
          </p:nvGrpSpPr>
          <p:grpSpPr>
            <a:xfrm>
              <a:off x="9141444" y="4504109"/>
              <a:ext cx="559300" cy="561807"/>
              <a:chOff x="1813" y="0"/>
              <a:chExt cx="809173" cy="812800"/>
            </a:xfrm>
          </p:grpSpPr>
          <p:sp>
            <p:nvSpPr>
              <p:cNvPr id="3023" name="Google Shape;3023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13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24" name="Google Shape;3024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25" name="Google Shape;3025;p29"/>
            <p:cNvGrpSpPr/>
            <p:nvPr/>
          </p:nvGrpSpPr>
          <p:grpSpPr>
            <a:xfrm>
              <a:off x="9141444" y="3610145"/>
              <a:ext cx="559300" cy="561807"/>
              <a:chOff x="1813" y="0"/>
              <a:chExt cx="809173" cy="812800"/>
            </a:xfrm>
          </p:grpSpPr>
          <p:sp>
            <p:nvSpPr>
              <p:cNvPr id="3026" name="Google Shape;3026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74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27" name="Google Shape;3027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28" name="Google Shape;3028;p29"/>
            <p:cNvGrpSpPr/>
            <p:nvPr/>
          </p:nvGrpSpPr>
          <p:grpSpPr>
            <a:xfrm>
              <a:off x="9141444" y="2716181"/>
              <a:ext cx="559300" cy="561807"/>
              <a:chOff x="1813" y="0"/>
              <a:chExt cx="809173" cy="812800"/>
            </a:xfrm>
          </p:grpSpPr>
          <p:sp>
            <p:nvSpPr>
              <p:cNvPr id="3029" name="Google Shape;3029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43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0" name="Google Shape;3030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31" name="Google Shape;3031;p29"/>
            <p:cNvGrpSpPr/>
            <p:nvPr/>
          </p:nvGrpSpPr>
          <p:grpSpPr>
            <a:xfrm>
              <a:off x="9141444" y="1822217"/>
              <a:ext cx="559300" cy="561807"/>
              <a:chOff x="1813" y="0"/>
              <a:chExt cx="809173" cy="812800"/>
            </a:xfrm>
          </p:grpSpPr>
          <p:sp>
            <p:nvSpPr>
              <p:cNvPr id="3032" name="Google Shape;3032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03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3" name="Google Shape;3033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34" name="Google Shape;3034;p29"/>
            <p:cNvGrpSpPr/>
            <p:nvPr/>
          </p:nvGrpSpPr>
          <p:grpSpPr>
            <a:xfrm>
              <a:off x="9141444" y="928253"/>
              <a:ext cx="559300" cy="561807"/>
              <a:chOff x="1813" y="0"/>
              <a:chExt cx="809173" cy="812800"/>
            </a:xfrm>
          </p:grpSpPr>
          <p:sp>
            <p:nvSpPr>
              <p:cNvPr id="3035" name="Google Shape;3035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7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6" name="Google Shape;3036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37" name="Google Shape;3037;p29"/>
            <p:cNvGrpSpPr/>
            <p:nvPr/>
          </p:nvGrpSpPr>
          <p:grpSpPr>
            <a:xfrm>
              <a:off x="9141444" y="34289"/>
              <a:ext cx="559300" cy="561807"/>
              <a:chOff x="1813" y="0"/>
              <a:chExt cx="809173" cy="812800"/>
            </a:xfrm>
          </p:grpSpPr>
          <p:sp>
            <p:nvSpPr>
              <p:cNvPr id="3038" name="Google Shape;3038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33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9" name="Google Shape;3039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40" name="Google Shape;3040;p29"/>
            <p:cNvGrpSpPr/>
            <p:nvPr/>
          </p:nvGrpSpPr>
          <p:grpSpPr>
            <a:xfrm>
              <a:off x="9971680" y="5398073"/>
              <a:ext cx="559300" cy="561807"/>
              <a:chOff x="1813" y="0"/>
              <a:chExt cx="809173" cy="812800"/>
            </a:xfrm>
          </p:grpSpPr>
          <p:sp>
            <p:nvSpPr>
              <p:cNvPr id="3041" name="Google Shape;3041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49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2" name="Google Shape;3042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43" name="Google Shape;3043;p29"/>
            <p:cNvGrpSpPr/>
            <p:nvPr/>
          </p:nvGrpSpPr>
          <p:grpSpPr>
            <a:xfrm>
              <a:off x="9971680" y="4504109"/>
              <a:ext cx="559300" cy="561807"/>
              <a:chOff x="1813" y="0"/>
              <a:chExt cx="809173" cy="812800"/>
            </a:xfrm>
          </p:grpSpPr>
          <p:sp>
            <p:nvSpPr>
              <p:cNvPr id="3044" name="Google Shape;3044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13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5" name="Google Shape;3045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46" name="Google Shape;3046;p29"/>
            <p:cNvGrpSpPr/>
            <p:nvPr/>
          </p:nvGrpSpPr>
          <p:grpSpPr>
            <a:xfrm>
              <a:off x="9971680" y="3610145"/>
              <a:ext cx="559300" cy="561807"/>
              <a:chOff x="1813" y="0"/>
              <a:chExt cx="809173" cy="812800"/>
            </a:xfrm>
          </p:grpSpPr>
          <p:sp>
            <p:nvSpPr>
              <p:cNvPr id="3047" name="Google Shape;3047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74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8" name="Google Shape;3048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49" name="Google Shape;3049;p29"/>
            <p:cNvGrpSpPr/>
            <p:nvPr/>
          </p:nvGrpSpPr>
          <p:grpSpPr>
            <a:xfrm>
              <a:off x="9971680" y="2716181"/>
              <a:ext cx="559300" cy="561807"/>
              <a:chOff x="1813" y="0"/>
              <a:chExt cx="809173" cy="812800"/>
            </a:xfrm>
          </p:grpSpPr>
          <p:sp>
            <p:nvSpPr>
              <p:cNvPr id="3050" name="Google Shape;3050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43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51" name="Google Shape;3051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52" name="Google Shape;3052;p29"/>
            <p:cNvGrpSpPr/>
            <p:nvPr/>
          </p:nvGrpSpPr>
          <p:grpSpPr>
            <a:xfrm>
              <a:off x="9971680" y="1822217"/>
              <a:ext cx="559300" cy="561807"/>
              <a:chOff x="1813" y="0"/>
              <a:chExt cx="809173" cy="812800"/>
            </a:xfrm>
          </p:grpSpPr>
          <p:sp>
            <p:nvSpPr>
              <p:cNvPr id="3053" name="Google Shape;3053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03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54" name="Google Shape;3054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55" name="Google Shape;3055;p29"/>
            <p:cNvGrpSpPr/>
            <p:nvPr/>
          </p:nvGrpSpPr>
          <p:grpSpPr>
            <a:xfrm>
              <a:off x="9971680" y="928253"/>
              <a:ext cx="559300" cy="561807"/>
              <a:chOff x="1813" y="0"/>
              <a:chExt cx="809173" cy="812800"/>
            </a:xfrm>
          </p:grpSpPr>
          <p:sp>
            <p:nvSpPr>
              <p:cNvPr id="3056" name="Google Shape;3056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7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57" name="Google Shape;3057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58" name="Google Shape;3058;p29"/>
            <p:cNvGrpSpPr/>
            <p:nvPr/>
          </p:nvGrpSpPr>
          <p:grpSpPr>
            <a:xfrm>
              <a:off x="9971680" y="34289"/>
              <a:ext cx="559300" cy="561807"/>
              <a:chOff x="1813" y="0"/>
              <a:chExt cx="809173" cy="812800"/>
            </a:xfrm>
          </p:grpSpPr>
          <p:sp>
            <p:nvSpPr>
              <p:cNvPr id="3059" name="Google Shape;3059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33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0" name="Google Shape;3060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61" name="Google Shape;3061;p29"/>
            <p:cNvGrpSpPr/>
            <p:nvPr/>
          </p:nvGrpSpPr>
          <p:grpSpPr>
            <a:xfrm>
              <a:off x="10801915" y="5398073"/>
              <a:ext cx="559300" cy="561807"/>
              <a:chOff x="1813" y="0"/>
              <a:chExt cx="809173" cy="812800"/>
            </a:xfrm>
          </p:grpSpPr>
          <p:sp>
            <p:nvSpPr>
              <p:cNvPr id="3062" name="Google Shape;3062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49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3" name="Google Shape;3063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64" name="Google Shape;3064;p29"/>
            <p:cNvGrpSpPr/>
            <p:nvPr/>
          </p:nvGrpSpPr>
          <p:grpSpPr>
            <a:xfrm>
              <a:off x="10801915" y="4504109"/>
              <a:ext cx="559300" cy="561807"/>
              <a:chOff x="1813" y="0"/>
              <a:chExt cx="809173" cy="812800"/>
            </a:xfrm>
          </p:grpSpPr>
          <p:sp>
            <p:nvSpPr>
              <p:cNvPr id="3065" name="Google Shape;3065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13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6" name="Google Shape;3066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67" name="Google Shape;3067;p29"/>
            <p:cNvGrpSpPr/>
            <p:nvPr/>
          </p:nvGrpSpPr>
          <p:grpSpPr>
            <a:xfrm>
              <a:off x="10801915" y="3610145"/>
              <a:ext cx="559300" cy="561807"/>
              <a:chOff x="1813" y="0"/>
              <a:chExt cx="809173" cy="812800"/>
            </a:xfrm>
          </p:grpSpPr>
          <p:sp>
            <p:nvSpPr>
              <p:cNvPr id="3068" name="Google Shape;3068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74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9" name="Google Shape;3069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70" name="Google Shape;3070;p29"/>
            <p:cNvGrpSpPr/>
            <p:nvPr/>
          </p:nvGrpSpPr>
          <p:grpSpPr>
            <a:xfrm>
              <a:off x="10801915" y="2716181"/>
              <a:ext cx="559300" cy="561807"/>
              <a:chOff x="1813" y="0"/>
              <a:chExt cx="809173" cy="812800"/>
            </a:xfrm>
          </p:grpSpPr>
          <p:sp>
            <p:nvSpPr>
              <p:cNvPr id="3071" name="Google Shape;3071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43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2" name="Google Shape;3072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73" name="Google Shape;3073;p29"/>
            <p:cNvGrpSpPr/>
            <p:nvPr/>
          </p:nvGrpSpPr>
          <p:grpSpPr>
            <a:xfrm>
              <a:off x="10801915" y="1822217"/>
              <a:ext cx="559300" cy="561807"/>
              <a:chOff x="1813" y="0"/>
              <a:chExt cx="809173" cy="812800"/>
            </a:xfrm>
          </p:grpSpPr>
          <p:sp>
            <p:nvSpPr>
              <p:cNvPr id="3074" name="Google Shape;3074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03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5" name="Google Shape;3075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76" name="Google Shape;3076;p29"/>
            <p:cNvGrpSpPr/>
            <p:nvPr/>
          </p:nvGrpSpPr>
          <p:grpSpPr>
            <a:xfrm>
              <a:off x="10801915" y="928253"/>
              <a:ext cx="559300" cy="561807"/>
              <a:chOff x="1813" y="0"/>
              <a:chExt cx="809173" cy="812800"/>
            </a:xfrm>
          </p:grpSpPr>
          <p:sp>
            <p:nvSpPr>
              <p:cNvPr id="3077" name="Google Shape;3077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7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8" name="Google Shape;3078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79" name="Google Shape;3079;p29"/>
            <p:cNvGrpSpPr/>
            <p:nvPr/>
          </p:nvGrpSpPr>
          <p:grpSpPr>
            <a:xfrm>
              <a:off x="10801915" y="34289"/>
              <a:ext cx="559300" cy="561807"/>
              <a:chOff x="1813" y="0"/>
              <a:chExt cx="809173" cy="812800"/>
            </a:xfrm>
          </p:grpSpPr>
          <p:sp>
            <p:nvSpPr>
              <p:cNvPr id="3080" name="Google Shape;3080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33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81" name="Google Shape;3081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82" name="Google Shape;3082;p29"/>
            <p:cNvGrpSpPr/>
            <p:nvPr/>
          </p:nvGrpSpPr>
          <p:grpSpPr>
            <a:xfrm>
              <a:off x="11632151" y="5398073"/>
              <a:ext cx="559300" cy="561807"/>
              <a:chOff x="1813" y="0"/>
              <a:chExt cx="809173" cy="812800"/>
            </a:xfrm>
          </p:grpSpPr>
          <p:sp>
            <p:nvSpPr>
              <p:cNvPr id="3083" name="Google Shape;3083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49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84" name="Google Shape;3084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85" name="Google Shape;3085;p29"/>
            <p:cNvGrpSpPr/>
            <p:nvPr/>
          </p:nvGrpSpPr>
          <p:grpSpPr>
            <a:xfrm>
              <a:off x="11632151" y="4504109"/>
              <a:ext cx="559300" cy="561807"/>
              <a:chOff x="1813" y="0"/>
              <a:chExt cx="809173" cy="812800"/>
            </a:xfrm>
          </p:grpSpPr>
          <p:sp>
            <p:nvSpPr>
              <p:cNvPr id="3086" name="Google Shape;3086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13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87" name="Google Shape;3087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88" name="Google Shape;3088;p29"/>
            <p:cNvGrpSpPr/>
            <p:nvPr/>
          </p:nvGrpSpPr>
          <p:grpSpPr>
            <a:xfrm>
              <a:off x="11632151" y="3610145"/>
              <a:ext cx="559300" cy="561807"/>
              <a:chOff x="1813" y="0"/>
              <a:chExt cx="809173" cy="812800"/>
            </a:xfrm>
          </p:grpSpPr>
          <p:sp>
            <p:nvSpPr>
              <p:cNvPr id="3089" name="Google Shape;3089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74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90" name="Google Shape;3090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91" name="Google Shape;3091;p29"/>
            <p:cNvGrpSpPr/>
            <p:nvPr/>
          </p:nvGrpSpPr>
          <p:grpSpPr>
            <a:xfrm>
              <a:off x="11632151" y="2716181"/>
              <a:ext cx="559300" cy="561807"/>
              <a:chOff x="1813" y="0"/>
              <a:chExt cx="809173" cy="812800"/>
            </a:xfrm>
          </p:grpSpPr>
          <p:sp>
            <p:nvSpPr>
              <p:cNvPr id="3092" name="Google Shape;3092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43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93" name="Google Shape;3093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94" name="Google Shape;3094;p29"/>
            <p:cNvGrpSpPr/>
            <p:nvPr/>
          </p:nvGrpSpPr>
          <p:grpSpPr>
            <a:xfrm>
              <a:off x="11632151" y="1822217"/>
              <a:ext cx="559300" cy="561807"/>
              <a:chOff x="1813" y="0"/>
              <a:chExt cx="809173" cy="812800"/>
            </a:xfrm>
          </p:grpSpPr>
          <p:sp>
            <p:nvSpPr>
              <p:cNvPr id="3095" name="Google Shape;3095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03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96" name="Google Shape;3096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97" name="Google Shape;3097;p29"/>
            <p:cNvGrpSpPr/>
            <p:nvPr/>
          </p:nvGrpSpPr>
          <p:grpSpPr>
            <a:xfrm>
              <a:off x="11632151" y="928253"/>
              <a:ext cx="559300" cy="561807"/>
              <a:chOff x="1813" y="0"/>
              <a:chExt cx="809173" cy="812800"/>
            </a:xfrm>
          </p:grpSpPr>
          <p:sp>
            <p:nvSpPr>
              <p:cNvPr id="3098" name="Google Shape;3098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7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99" name="Google Shape;3099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00" name="Google Shape;3100;p29"/>
            <p:cNvGrpSpPr/>
            <p:nvPr/>
          </p:nvGrpSpPr>
          <p:grpSpPr>
            <a:xfrm>
              <a:off x="11632151" y="34289"/>
              <a:ext cx="559300" cy="561807"/>
              <a:chOff x="1813" y="0"/>
              <a:chExt cx="809173" cy="812800"/>
            </a:xfrm>
          </p:grpSpPr>
          <p:sp>
            <p:nvSpPr>
              <p:cNvPr id="3101" name="Google Shape;3101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33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2" name="Google Shape;3102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03" name="Google Shape;3103;p29"/>
            <p:cNvGrpSpPr/>
            <p:nvPr/>
          </p:nvGrpSpPr>
          <p:grpSpPr>
            <a:xfrm>
              <a:off x="12462386" y="5398073"/>
              <a:ext cx="559300" cy="561807"/>
              <a:chOff x="1813" y="0"/>
              <a:chExt cx="809173" cy="812800"/>
            </a:xfrm>
          </p:grpSpPr>
          <p:sp>
            <p:nvSpPr>
              <p:cNvPr id="3104" name="Google Shape;3104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49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5" name="Google Shape;3105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06" name="Google Shape;3106;p29"/>
            <p:cNvGrpSpPr/>
            <p:nvPr/>
          </p:nvGrpSpPr>
          <p:grpSpPr>
            <a:xfrm>
              <a:off x="12462386" y="4504109"/>
              <a:ext cx="559300" cy="561807"/>
              <a:chOff x="1813" y="0"/>
              <a:chExt cx="809173" cy="812800"/>
            </a:xfrm>
          </p:grpSpPr>
          <p:sp>
            <p:nvSpPr>
              <p:cNvPr id="3107" name="Google Shape;3107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13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8" name="Google Shape;3108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09" name="Google Shape;3109;p29"/>
            <p:cNvGrpSpPr/>
            <p:nvPr/>
          </p:nvGrpSpPr>
          <p:grpSpPr>
            <a:xfrm>
              <a:off x="12462386" y="3610145"/>
              <a:ext cx="559300" cy="561807"/>
              <a:chOff x="1813" y="0"/>
              <a:chExt cx="809173" cy="812800"/>
            </a:xfrm>
          </p:grpSpPr>
          <p:sp>
            <p:nvSpPr>
              <p:cNvPr id="3110" name="Google Shape;3110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74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1" name="Google Shape;3111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12" name="Google Shape;3112;p29"/>
            <p:cNvGrpSpPr/>
            <p:nvPr/>
          </p:nvGrpSpPr>
          <p:grpSpPr>
            <a:xfrm>
              <a:off x="12462386" y="2716181"/>
              <a:ext cx="559300" cy="561807"/>
              <a:chOff x="1813" y="0"/>
              <a:chExt cx="809173" cy="812800"/>
            </a:xfrm>
          </p:grpSpPr>
          <p:sp>
            <p:nvSpPr>
              <p:cNvPr id="3113" name="Google Shape;3113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43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4" name="Google Shape;3114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15" name="Google Shape;3115;p29"/>
            <p:cNvGrpSpPr/>
            <p:nvPr/>
          </p:nvGrpSpPr>
          <p:grpSpPr>
            <a:xfrm>
              <a:off x="12462386" y="1822217"/>
              <a:ext cx="559300" cy="561807"/>
              <a:chOff x="1813" y="0"/>
              <a:chExt cx="809173" cy="812800"/>
            </a:xfrm>
          </p:grpSpPr>
          <p:sp>
            <p:nvSpPr>
              <p:cNvPr id="3116" name="Google Shape;3116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03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7" name="Google Shape;3117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18" name="Google Shape;3118;p29"/>
            <p:cNvGrpSpPr/>
            <p:nvPr/>
          </p:nvGrpSpPr>
          <p:grpSpPr>
            <a:xfrm>
              <a:off x="12462386" y="928253"/>
              <a:ext cx="559300" cy="561807"/>
              <a:chOff x="1813" y="0"/>
              <a:chExt cx="809173" cy="812800"/>
            </a:xfrm>
          </p:grpSpPr>
          <p:sp>
            <p:nvSpPr>
              <p:cNvPr id="3119" name="Google Shape;3119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7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0" name="Google Shape;3120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21" name="Google Shape;3121;p29"/>
            <p:cNvGrpSpPr/>
            <p:nvPr/>
          </p:nvGrpSpPr>
          <p:grpSpPr>
            <a:xfrm>
              <a:off x="12462386" y="34289"/>
              <a:ext cx="559300" cy="561807"/>
              <a:chOff x="1813" y="0"/>
              <a:chExt cx="809173" cy="812800"/>
            </a:xfrm>
          </p:grpSpPr>
          <p:sp>
            <p:nvSpPr>
              <p:cNvPr id="3122" name="Google Shape;3122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33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3" name="Google Shape;3123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24" name="Google Shape;3124;p29"/>
            <p:cNvGrpSpPr/>
            <p:nvPr/>
          </p:nvGrpSpPr>
          <p:grpSpPr>
            <a:xfrm>
              <a:off x="1253" y="5363784"/>
              <a:ext cx="559300" cy="561807"/>
              <a:chOff x="1813" y="0"/>
              <a:chExt cx="809173" cy="812800"/>
            </a:xfrm>
          </p:grpSpPr>
          <p:sp>
            <p:nvSpPr>
              <p:cNvPr id="3125" name="Google Shape;3125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49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6" name="Google Shape;3126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27" name="Google Shape;3127;p29"/>
            <p:cNvGrpSpPr/>
            <p:nvPr/>
          </p:nvGrpSpPr>
          <p:grpSpPr>
            <a:xfrm>
              <a:off x="1253" y="4469820"/>
              <a:ext cx="559300" cy="561807"/>
              <a:chOff x="1813" y="0"/>
              <a:chExt cx="809173" cy="812800"/>
            </a:xfrm>
          </p:grpSpPr>
          <p:sp>
            <p:nvSpPr>
              <p:cNvPr id="3128" name="Google Shape;3128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13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9" name="Google Shape;3129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30" name="Google Shape;3130;p29"/>
            <p:cNvGrpSpPr/>
            <p:nvPr/>
          </p:nvGrpSpPr>
          <p:grpSpPr>
            <a:xfrm>
              <a:off x="1253" y="3575856"/>
              <a:ext cx="559300" cy="561807"/>
              <a:chOff x="1813" y="0"/>
              <a:chExt cx="809173" cy="812800"/>
            </a:xfrm>
          </p:grpSpPr>
          <p:sp>
            <p:nvSpPr>
              <p:cNvPr id="3131" name="Google Shape;3131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74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32" name="Google Shape;3132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33" name="Google Shape;3133;p29"/>
            <p:cNvGrpSpPr/>
            <p:nvPr/>
          </p:nvGrpSpPr>
          <p:grpSpPr>
            <a:xfrm>
              <a:off x="1253" y="2681892"/>
              <a:ext cx="559300" cy="561807"/>
              <a:chOff x="1813" y="0"/>
              <a:chExt cx="809173" cy="812800"/>
            </a:xfrm>
          </p:grpSpPr>
          <p:sp>
            <p:nvSpPr>
              <p:cNvPr id="3134" name="Google Shape;3134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43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35" name="Google Shape;3135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36" name="Google Shape;3136;p29"/>
            <p:cNvGrpSpPr/>
            <p:nvPr/>
          </p:nvGrpSpPr>
          <p:grpSpPr>
            <a:xfrm>
              <a:off x="1253" y="1787928"/>
              <a:ext cx="559300" cy="561807"/>
              <a:chOff x="1813" y="0"/>
              <a:chExt cx="809173" cy="812800"/>
            </a:xfrm>
          </p:grpSpPr>
          <p:sp>
            <p:nvSpPr>
              <p:cNvPr id="3137" name="Google Shape;3137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03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38" name="Google Shape;3138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39" name="Google Shape;3139;p29"/>
            <p:cNvGrpSpPr/>
            <p:nvPr/>
          </p:nvGrpSpPr>
          <p:grpSpPr>
            <a:xfrm>
              <a:off x="1253" y="893964"/>
              <a:ext cx="559300" cy="561807"/>
              <a:chOff x="1813" y="0"/>
              <a:chExt cx="809173" cy="812800"/>
            </a:xfrm>
          </p:grpSpPr>
          <p:sp>
            <p:nvSpPr>
              <p:cNvPr id="3140" name="Google Shape;3140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7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41" name="Google Shape;3141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42" name="Google Shape;3142;p29"/>
            <p:cNvGrpSpPr/>
            <p:nvPr/>
          </p:nvGrpSpPr>
          <p:grpSpPr>
            <a:xfrm>
              <a:off x="1253" y="0"/>
              <a:ext cx="559300" cy="561807"/>
              <a:chOff x="1813" y="0"/>
              <a:chExt cx="809173" cy="812800"/>
            </a:xfrm>
          </p:grpSpPr>
          <p:sp>
            <p:nvSpPr>
              <p:cNvPr id="3143" name="Google Shape;3143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33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44" name="Google Shape;3144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45" name="Google Shape;3145;p29"/>
            <p:cNvGrpSpPr/>
            <p:nvPr/>
          </p:nvGrpSpPr>
          <p:grpSpPr>
            <a:xfrm>
              <a:off x="831489" y="5363784"/>
              <a:ext cx="559300" cy="561807"/>
              <a:chOff x="1813" y="0"/>
              <a:chExt cx="809173" cy="812800"/>
            </a:xfrm>
          </p:grpSpPr>
          <p:sp>
            <p:nvSpPr>
              <p:cNvPr id="3146" name="Google Shape;3146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49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47" name="Google Shape;3147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48" name="Google Shape;3148;p29"/>
            <p:cNvGrpSpPr/>
            <p:nvPr/>
          </p:nvGrpSpPr>
          <p:grpSpPr>
            <a:xfrm>
              <a:off x="831489" y="4469820"/>
              <a:ext cx="559300" cy="561807"/>
              <a:chOff x="1813" y="0"/>
              <a:chExt cx="809173" cy="812800"/>
            </a:xfrm>
          </p:grpSpPr>
          <p:sp>
            <p:nvSpPr>
              <p:cNvPr id="3149" name="Google Shape;3149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13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50" name="Google Shape;3150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51" name="Google Shape;3151;p29"/>
            <p:cNvGrpSpPr/>
            <p:nvPr/>
          </p:nvGrpSpPr>
          <p:grpSpPr>
            <a:xfrm>
              <a:off x="831489" y="3575856"/>
              <a:ext cx="559300" cy="561807"/>
              <a:chOff x="1813" y="0"/>
              <a:chExt cx="809173" cy="812800"/>
            </a:xfrm>
          </p:grpSpPr>
          <p:sp>
            <p:nvSpPr>
              <p:cNvPr id="3152" name="Google Shape;3152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74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53" name="Google Shape;3153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54" name="Google Shape;3154;p29"/>
            <p:cNvGrpSpPr/>
            <p:nvPr/>
          </p:nvGrpSpPr>
          <p:grpSpPr>
            <a:xfrm>
              <a:off x="831489" y="2681892"/>
              <a:ext cx="559300" cy="561807"/>
              <a:chOff x="1813" y="0"/>
              <a:chExt cx="809173" cy="812800"/>
            </a:xfrm>
          </p:grpSpPr>
          <p:sp>
            <p:nvSpPr>
              <p:cNvPr id="3155" name="Google Shape;3155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43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56" name="Google Shape;3156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57" name="Google Shape;3157;p29"/>
            <p:cNvGrpSpPr/>
            <p:nvPr/>
          </p:nvGrpSpPr>
          <p:grpSpPr>
            <a:xfrm>
              <a:off x="831489" y="1787928"/>
              <a:ext cx="559300" cy="561807"/>
              <a:chOff x="1813" y="0"/>
              <a:chExt cx="809173" cy="812800"/>
            </a:xfrm>
          </p:grpSpPr>
          <p:sp>
            <p:nvSpPr>
              <p:cNvPr id="3158" name="Google Shape;3158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03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59" name="Google Shape;3159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60" name="Google Shape;3160;p29"/>
            <p:cNvGrpSpPr/>
            <p:nvPr/>
          </p:nvGrpSpPr>
          <p:grpSpPr>
            <a:xfrm>
              <a:off x="831489" y="893964"/>
              <a:ext cx="559300" cy="561807"/>
              <a:chOff x="1813" y="0"/>
              <a:chExt cx="809173" cy="812800"/>
            </a:xfrm>
          </p:grpSpPr>
          <p:sp>
            <p:nvSpPr>
              <p:cNvPr id="3161" name="Google Shape;3161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7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62" name="Google Shape;3162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63" name="Google Shape;3163;p29"/>
            <p:cNvGrpSpPr/>
            <p:nvPr/>
          </p:nvGrpSpPr>
          <p:grpSpPr>
            <a:xfrm>
              <a:off x="831489" y="0"/>
              <a:ext cx="559300" cy="561807"/>
              <a:chOff x="1813" y="0"/>
              <a:chExt cx="809173" cy="812800"/>
            </a:xfrm>
          </p:grpSpPr>
          <p:sp>
            <p:nvSpPr>
              <p:cNvPr id="3164" name="Google Shape;3164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33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65" name="Google Shape;3165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66" name="Google Shape;3166;p29"/>
            <p:cNvGrpSpPr/>
            <p:nvPr/>
          </p:nvGrpSpPr>
          <p:grpSpPr>
            <a:xfrm>
              <a:off x="1661724" y="5363784"/>
              <a:ext cx="559300" cy="561807"/>
              <a:chOff x="1813" y="0"/>
              <a:chExt cx="809173" cy="812800"/>
            </a:xfrm>
          </p:grpSpPr>
          <p:sp>
            <p:nvSpPr>
              <p:cNvPr id="3167" name="Google Shape;3167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49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68" name="Google Shape;3168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69" name="Google Shape;3169;p29"/>
            <p:cNvGrpSpPr/>
            <p:nvPr/>
          </p:nvGrpSpPr>
          <p:grpSpPr>
            <a:xfrm>
              <a:off x="1661724" y="4469820"/>
              <a:ext cx="559300" cy="561807"/>
              <a:chOff x="1813" y="0"/>
              <a:chExt cx="809173" cy="812800"/>
            </a:xfrm>
          </p:grpSpPr>
          <p:sp>
            <p:nvSpPr>
              <p:cNvPr id="3170" name="Google Shape;3170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13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71" name="Google Shape;3171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72" name="Google Shape;3172;p29"/>
            <p:cNvGrpSpPr/>
            <p:nvPr/>
          </p:nvGrpSpPr>
          <p:grpSpPr>
            <a:xfrm>
              <a:off x="1661724" y="3575856"/>
              <a:ext cx="559300" cy="561807"/>
              <a:chOff x="1813" y="0"/>
              <a:chExt cx="809173" cy="812800"/>
            </a:xfrm>
          </p:grpSpPr>
          <p:sp>
            <p:nvSpPr>
              <p:cNvPr id="3173" name="Google Shape;3173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74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74" name="Google Shape;3174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75" name="Google Shape;3175;p29"/>
            <p:cNvGrpSpPr/>
            <p:nvPr/>
          </p:nvGrpSpPr>
          <p:grpSpPr>
            <a:xfrm>
              <a:off x="1661724" y="2681892"/>
              <a:ext cx="559300" cy="561807"/>
              <a:chOff x="1813" y="0"/>
              <a:chExt cx="809173" cy="812800"/>
            </a:xfrm>
          </p:grpSpPr>
          <p:sp>
            <p:nvSpPr>
              <p:cNvPr id="3176" name="Google Shape;3176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43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77" name="Google Shape;3177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78" name="Google Shape;3178;p29"/>
            <p:cNvGrpSpPr/>
            <p:nvPr/>
          </p:nvGrpSpPr>
          <p:grpSpPr>
            <a:xfrm>
              <a:off x="1661724" y="1787928"/>
              <a:ext cx="559300" cy="561807"/>
              <a:chOff x="1813" y="0"/>
              <a:chExt cx="809173" cy="812800"/>
            </a:xfrm>
          </p:grpSpPr>
          <p:sp>
            <p:nvSpPr>
              <p:cNvPr id="3179" name="Google Shape;3179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03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80" name="Google Shape;3180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81" name="Google Shape;3181;p29"/>
            <p:cNvGrpSpPr/>
            <p:nvPr/>
          </p:nvGrpSpPr>
          <p:grpSpPr>
            <a:xfrm>
              <a:off x="1661724" y="893964"/>
              <a:ext cx="559300" cy="561807"/>
              <a:chOff x="1813" y="0"/>
              <a:chExt cx="809173" cy="812800"/>
            </a:xfrm>
          </p:grpSpPr>
          <p:sp>
            <p:nvSpPr>
              <p:cNvPr id="3182" name="Google Shape;3182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7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83" name="Google Shape;3183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84" name="Google Shape;3184;p29"/>
            <p:cNvGrpSpPr/>
            <p:nvPr/>
          </p:nvGrpSpPr>
          <p:grpSpPr>
            <a:xfrm>
              <a:off x="1661724" y="0"/>
              <a:ext cx="559300" cy="561807"/>
              <a:chOff x="1813" y="0"/>
              <a:chExt cx="809173" cy="812800"/>
            </a:xfrm>
          </p:grpSpPr>
          <p:sp>
            <p:nvSpPr>
              <p:cNvPr id="3185" name="Google Shape;3185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33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86" name="Google Shape;3186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87" name="Google Shape;3187;p29"/>
            <p:cNvGrpSpPr/>
            <p:nvPr/>
          </p:nvGrpSpPr>
          <p:grpSpPr>
            <a:xfrm>
              <a:off x="2491960" y="5363784"/>
              <a:ext cx="559300" cy="561807"/>
              <a:chOff x="1813" y="0"/>
              <a:chExt cx="809173" cy="812800"/>
            </a:xfrm>
          </p:grpSpPr>
          <p:sp>
            <p:nvSpPr>
              <p:cNvPr id="3188" name="Google Shape;3188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49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89" name="Google Shape;3189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90" name="Google Shape;3190;p29"/>
            <p:cNvGrpSpPr/>
            <p:nvPr/>
          </p:nvGrpSpPr>
          <p:grpSpPr>
            <a:xfrm>
              <a:off x="2491960" y="4469820"/>
              <a:ext cx="559300" cy="561807"/>
              <a:chOff x="1813" y="0"/>
              <a:chExt cx="809173" cy="812800"/>
            </a:xfrm>
          </p:grpSpPr>
          <p:sp>
            <p:nvSpPr>
              <p:cNvPr id="3191" name="Google Shape;3191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13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92" name="Google Shape;3192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93" name="Google Shape;3193;p29"/>
            <p:cNvGrpSpPr/>
            <p:nvPr/>
          </p:nvGrpSpPr>
          <p:grpSpPr>
            <a:xfrm>
              <a:off x="2491960" y="3575856"/>
              <a:ext cx="559300" cy="561807"/>
              <a:chOff x="1813" y="0"/>
              <a:chExt cx="809173" cy="812800"/>
            </a:xfrm>
          </p:grpSpPr>
          <p:sp>
            <p:nvSpPr>
              <p:cNvPr id="3194" name="Google Shape;3194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74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95" name="Google Shape;3195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96" name="Google Shape;3196;p29"/>
            <p:cNvGrpSpPr/>
            <p:nvPr/>
          </p:nvGrpSpPr>
          <p:grpSpPr>
            <a:xfrm>
              <a:off x="2491960" y="2681892"/>
              <a:ext cx="559300" cy="561807"/>
              <a:chOff x="1813" y="0"/>
              <a:chExt cx="809173" cy="812800"/>
            </a:xfrm>
          </p:grpSpPr>
          <p:sp>
            <p:nvSpPr>
              <p:cNvPr id="3197" name="Google Shape;3197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43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98" name="Google Shape;3198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99" name="Google Shape;3199;p29"/>
            <p:cNvGrpSpPr/>
            <p:nvPr/>
          </p:nvGrpSpPr>
          <p:grpSpPr>
            <a:xfrm>
              <a:off x="2491960" y="1787928"/>
              <a:ext cx="559300" cy="561807"/>
              <a:chOff x="1813" y="0"/>
              <a:chExt cx="809173" cy="812800"/>
            </a:xfrm>
          </p:grpSpPr>
          <p:sp>
            <p:nvSpPr>
              <p:cNvPr id="3200" name="Google Shape;3200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03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01" name="Google Shape;3201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02" name="Google Shape;3202;p29"/>
            <p:cNvGrpSpPr/>
            <p:nvPr/>
          </p:nvGrpSpPr>
          <p:grpSpPr>
            <a:xfrm>
              <a:off x="2491960" y="893964"/>
              <a:ext cx="559300" cy="561807"/>
              <a:chOff x="1813" y="0"/>
              <a:chExt cx="809173" cy="812800"/>
            </a:xfrm>
          </p:grpSpPr>
          <p:sp>
            <p:nvSpPr>
              <p:cNvPr id="3203" name="Google Shape;3203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7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04" name="Google Shape;3204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05" name="Google Shape;3205;p29"/>
            <p:cNvGrpSpPr/>
            <p:nvPr/>
          </p:nvGrpSpPr>
          <p:grpSpPr>
            <a:xfrm>
              <a:off x="2491960" y="0"/>
              <a:ext cx="559300" cy="561807"/>
              <a:chOff x="1813" y="0"/>
              <a:chExt cx="809173" cy="812800"/>
            </a:xfrm>
          </p:grpSpPr>
          <p:sp>
            <p:nvSpPr>
              <p:cNvPr id="3206" name="Google Shape;3206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33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07" name="Google Shape;3207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08" name="Google Shape;3208;p29"/>
            <p:cNvGrpSpPr/>
            <p:nvPr/>
          </p:nvGrpSpPr>
          <p:grpSpPr>
            <a:xfrm>
              <a:off x="3322195" y="5363784"/>
              <a:ext cx="559300" cy="561807"/>
              <a:chOff x="1813" y="0"/>
              <a:chExt cx="809173" cy="812800"/>
            </a:xfrm>
          </p:grpSpPr>
          <p:sp>
            <p:nvSpPr>
              <p:cNvPr id="3209" name="Google Shape;3209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49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10" name="Google Shape;3210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11" name="Google Shape;3211;p29"/>
            <p:cNvGrpSpPr/>
            <p:nvPr/>
          </p:nvGrpSpPr>
          <p:grpSpPr>
            <a:xfrm>
              <a:off x="3322195" y="4469820"/>
              <a:ext cx="559300" cy="561807"/>
              <a:chOff x="1813" y="0"/>
              <a:chExt cx="809173" cy="812800"/>
            </a:xfrm>
          </p:grpSpPr>
          <p:sp>
            <p:nvSpPr>
              <p:cNvPr id="3212" name="Google Shape;3212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13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13" name="Google Shape;3213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14" name="Google Shape;3214;p29"/>
            <p:cNvGrpSpPr/>
            <p:nvPr/>
          </p:nvGrpSpPr>
          <p:grpSpPr>
            <a:xfrm>
              <a:off x="3322195" y="3575856"/>
              <a:ext cx="559300" cy="561807"/>
              <a:chOff x="1813" y="0"/>
              <a:chExt cx="809173" cy="812800"/>
            </a:xfrm>
          </p:grpSpPr>
          <p:sp>
            <p:nvSpPr>
              <p:cNvPr id="3215" name="Google Shape;3215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74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16" name="Google Shape;3216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17" name="Google Shape;3217;p29"/>
            <p:cNvGrpSpPr/>
            <p:nvPr/>
          </p:nvGrpSpPr>
          <p:grpSpPr>
            <a:xfrm>
              <a:off x="3322195" y="2681892"/>
              <a:ext cx="559300" cy="561807"/>
              <a:chOff x="1813" y="0"/>
              <a:chExt cx="809173" cy="812800"/>
            </a:xfrm>
          </p:grpSpPr>
          <p:sp>
            <p:nvSpPr>
              <p:cNvPr id="3218" name="Google Shape;3218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43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19" name="Google Shape;3219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20" name="Google Shape;3220;p29"/>
            <p:cNvGrpSpPr/>
            <p:nvPr/>
          </p:nvGrpSpPr>
          <p:grpSpPr>
            <a:xfrm>
              <a:off x="3322195" y="1787928"/>
              <a:ext cx="559300" cy="561807"/>
              <a:chOff x="1813" y="0"/>
              <a:chExt cx="809173" cy="812800"/>
            </a:xfrm>
          </p:grpSpPr>
          <p:sp>
            <p:nvSpPr>
              <p:cNvPr id="3221" name="Google Shape;3221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03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22" name="Google Shape;3222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23" name="Google Shape;3223;p29"/>
            <p:cNvGrpSpPr/>
            <p:nvPr/>
          </p:nvGrpSpPr>
          <p:grpSpPr>
            <a:xfrm>
              <a:off x="3322195" y="893964"/>
              <a:ext cx="559300" cy="561807"/>
              <a:chOff x="1813" y="0"/>
              <a:chExt cx="809173" cy="812800"/>
            </a:xfrm>
          </p:grpSpPr>
          <p:sp>
            <p:nvSpPr>
              <p:cNvPr id="3224" name="Google Shape;3224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7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25" name="Google Shape;3225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26" name="Google Shape;3226;p29"/>
            <p:cNvGrpSpPr/>
            <p:nvPr/>
          </p:nvGrpSpPr>
          <p:grpSpPr>
            <a:xfrm>
              <a:off x="3322195" y="0"/>
              <a:ext cx="559300" cy="561807"/>
              <a:chOff x="1813" y="0"/>
              <a:chExt cx="809173" cy="812800"/>
            </a:xfrm>
          </p:grpSpPr>
          <p:sp>
            <p:nvSpPr>
              <p:cNvPr id="3227" name="Google Shape;3227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33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28" name="Google Shape;3228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29" name="Google Shape;3229;p29"/>
            <p:cNvGrpSpPr/>
            <p:nvPr/>
          </p:nvGrpSpPr>
          <p:grpSpPr>
            <a:xfrm>
              <a:off x="4152431" y="5363784"/>
              <a:ext cx="559300" cy="561807"/>
              <a:chOff x="1813" y="0"/>
              <a:chExt cx="809173" cy="812800"/>
            </a:xfrm>
          </p:grpSpPr>
          <p:sp>
            <p:nvSpPr>
              <p:cNvPr id="3230" name="Google Shape;3230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49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31" name="Google Shape;3231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32" name="Google Shape;3232;p29"/>
            <p:cNvGrpSpPr/>
            <p:nvPr/>
          </p:nvGrpSpPr>
          <p:grpSpPr>
            <a:xfrm>
              <a:off x="4152431" y="4469820"/>
              <a:ext cx="559300" cy="561807"/>
              <a:chOff x="1813" y="0"/>
              <a:chExt cx="809173" cy="812800"/>
            </a:xfrm>
          </p:grpSpPr>
          <p:sp>
            <p:nvSpPr>
              <p:cNvPr id="3233" name="Google Shape;3233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13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34" name="Google Shape;3234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35" name="Google Shape;3235;p29"/>
            <p:cNvGrpSpPr/>
            <p:nvPr/>
          </p:nvGrpSpPr>
          <p:grpSpPr>
            <a:xfrm>
              <a:off x="4152431" y="3575856"/>
              <a:ext cx="559300" cy="561807"/>
              <a:chOff x="1813" y="0"/>
              <a:chExt cx="809173" cy="812800"/>
            </a:xfrm>
          </p:grpSpPr>
          <p:sp>
            <p:nvSpPr>
              <p:cNvPr id="3236" name="Google Shape;3236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74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37" name="Google Shape;3237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38" name="Google Shape;3238;p29"/>
            <p:cNvGrpSpPr/>
            <p:nvPr/>
          </p:nvGrpSpPr>
          <p:grpSpPr>
            <a:xfrm>
              <a:off x="4152431" y="2681892"/>
              <a:ext cx="559300" cy="561807"/>
              <a:chOff x="1813" y="0"/>
              <a:chExt cx="809173" cy="812800"/>
            </a:xfrm>
          </p:grpSpPr>
          <p:sp>
            <p:nvSpPr>
              <p:cNvPr id="3239" name="Google Shape;3239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43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40" name="Google Shape;3240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41" name="Google Shape;3241;p29"/>
            <p:cNvGrpSpPr/>
            <p:nvPr/>
          </p:nvGrpSpPr>
          <p:grpSpPr>
            <a:xfrm>
              <a:off x="4152431" y="1787928"/>
              <a:ext cx="559300" cy="561807"/>
              <a:chOff x="1813" y="0"/>
              <a:chExt cx="809173" cy="812800"/>
            </a:xfrm>
          </p:grpSpPr>
          <p:sp>
            <p:nvSpPr>
              <p:cNvPr id="3242" name="Google Shape;3242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03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43" name="Google Shape;3243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44" name="Google Shape;3244;p29"/>
            <p:cNvGrpSpPr/>
            <p:nvPr/>
          </p:nvGrpSpPr>
          <p:grpSpPr>
            <a:xfrm>
              <a:off x="4152431" y="893964"/>
              <a:ext cx="559300" cy="561807"/>
              <a:chOff x="1813" y="0"/>
              <a:chExt cx="809173" cy="812800"/>
            </a:xfrm>
          </p:grpSpPr>
          <p:sp>
            <p:nvSpPr>
              <p:cNvPr id="3245" name="Google Shape;3245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7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46" name="Google Shape;3246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47" name="Google Shape;3247;p29"/>
            <p:cNvGrpSpPr/>
            <p:nvPr/>
          </p:nvGrpSpPr>
          <p:grpSpPr>
            <a:xfrm>
              <a:off x="4152431" y="0"/>
              <a:ext cx="559300" cy="561807"/>
              <a:chOff x="1813" y="0"/>
              <a:chExt cx="809173" cy="812800"/>
            </a:xfrm>
          </p:grpSpPr>
          <p:sp>
            <p:nvSpPr>
              <p:cNvPr id="3248" name="Google Shape;3248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33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49" name="Google Shape;3249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50" name="Google Shape;3250;p29"/>
            <p:cNvGrpSpPr/>
            <p:nvPr/>
          </p:nvGrpSpPr>
          <p:grpSpPr>
            <a:xfrm>
              <a:off x="4982666" y="5363784"/>
              <a:ext cx="559300" cy="561807"/>
              <a:chOff x="1813" y="0"/>
              <a:chExt cx="809173" cy="812800"/>
            </a:xfrm>
          </p:grpSpPr>
          <p:sp>
            <p:nvSpPr>
              <p:cNvPr id="3251" name="Google Shape;3251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49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52" name="Google Shape;3252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53" name="Google Shape;3253;p29"/>
            <p:cNvGrpSpPr/>
            <p:nvPr/>
          </p:nvGrpSpPr>
          <p:grpSpPr>
            <a:xfrm>
              <a:off x="4982666" y="4469820"/>
              <a:ext cx="559300" cy="561807"/>
              <a:chOff x="1813" y="0"/>
              <a:chExt cx="809173" cy="812800"/>
            </a:xfrm>
          </p:grpSpPr>
          <p:sp>
            <p:nvSpPr>
              <p:cNvPr id="3254" name="Google Shape;3254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13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55" name="Google Shape;3255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56" name="Google Shape;3256;p29"/>
            <p:cNvGrpSpPr/>
            <p:nvPr/>
          </p:nvGrpSpPr>
          <p:grpSpPr>
            <a:xfrm>
              <a:off x="4982666" y="3575856"/>
              <a:ext cx="559300" cy="561807"/>
              <a:chOff x="1813" y="0"/>
              <a:chExt cx="809173" cy="812800"/>
            </a:xfrm>
          </p:grpSpPr>
          <p:sp>
            <p:nvSpPr>
              <p:cNvPr id="3257" name="Google Shape;3257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74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58" name="Google Shape;3258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59" name="Google Shape;3259;p29"/>
            <p:cNvGrpSpPr/>
            <p:nvPr/>
          </p:nvGrpSpPr>
          <p:grpSpPr>
            <a:xfrm>
              <a:off x="4982666" y="2681892"/>
              <a:ext cx="559300" cy="561807"/>
              <a:chOff x="1813" y="0"/>
              <a:chExt cx="809173" cy="812800"/>
            </a:xfrm>
          </p:grpSpPr>
          <p:sp>
            <p:nvSpPr>
              <p:cNvPr id="3260" name="Google Shape;3260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43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61" name="Google Shape;3261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62" name="Google Shape;3262;p29"/>
            <p:cNvGrpSpPr/>
            <p:nvPr/>
          </p:nvGrpSpPr>
          <p:grpSpPr>
            <a:xfrm>
              <a:off x="4982666" y="1787928"/>
              <a:ext cx="559300" cy="561807"/>
              <a:chOff x="1813" y="0"/>
              <a:chExt cx="809173" cy="812800"/>
            </a:xfrm>
          </p:grpSpPr>
          <p:sp>
            <p:nvSpPr>
              <p:cNvPr id="3263" name="Google Shape;3263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03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64" name="Google Shape;3264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65" name="Google Shape;3265;p29"/>
            <p:cNvGrpSpPr/>
            <p:nvPr/>
          </p:nvGrpSpPr>
          <p:grpSpPr>
            <a:xfrm>
              <a:off x="4982666" y="893964"/>
              <a:ext cx="559300" cy="561807"/>
              <a:chOff x="1813" y="0"/>
              <a:chExt cx="809173" cy="812800"/>
            </a:xfrm>
          </p:grpSpPr>
          <p:sp>
            <p:nvSpPr>
              <p:cNvPr id="3266" name="Google Shape;3266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7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67" name="Google Shape;3267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68" name="Google Shape;3268;p29"/>
            <p:cNvGrpSpPr/>
            <p:nvPr/>
          </p:nvGrpSpPr>
          <p:grpSpPr>
            <a:xfrm>
              <a:off x="4982666" y="0"/>
              <a:ext cx="559300" cy="561807"/>
              <a:chOff x="1813" y="0"/>
              <a:chExt cx="809173" cy="812800"/>
            </a:xfrm>
          </p:grpSpPr>
          <p:sp>
            <p:nvSpPr>
              <p:cNvPr id="3269" name="Google Shape;3269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33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70" name="Google Shape;3270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71" name="Google Shape;3271;p29"/>
            <p:cNvGrpSpPr/>
            <p:nvPr/>
          </p:nvGrpSpPr>
          <p:grpSpPr>
            <a:xfrm>
              <a:off x="5812902" y="5363784"/>
              <a:ext cx="559300" cy="561807"/>
              <a:chOff x="1813" y="0"/>
              <a:chExt cx="809173" cy="812800"/>
            </a:xfrm>
          </p:grpSpPr>
          <p:sp>
            <p:nvSpPr>
              <p:cNvPr id="3272" name="Google Shape;3272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49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73" name="Google Shape;3273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74" name="Google Shape;3274;p29"/>
            <p:cNvGrpSpPr/>
            <p:nvPr/>
          </p:nvGrpSpPr>
          <p:grpSpPr>
            <a:xfrm>
              <a:off x="5812902" y="4469820"/>
              <a:ext cx="559300" cy="561807"/>
              <a:chOff x="1813" y="0"/>
              <a:chExt cx="809173" cy="812800"/>
            </a:xfrm>
          </p:grpSpPr>
          <p:sp>
            <p:nvSpPr>
              <p:cNvPr id="3275" name="Google Shape;3275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13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76" name="Google Shape;3276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77" name="Google Shape;3277;p29"/>
            <p:cNvGrpSpPr/>
            <p:nvPr/>
          </p:nvGrpSpPr>
          <p:grpSpPr>
            <a:xfrm>
              <a:off x="5812902" y="3575856"/>
              <a:ext cx="559300" cy="561807"/>
              <a:chOff x="1813" y="0"/>
              <a:chExt cx="809173" cy="812800"/>
            </a:xfrm>
          </p:grpSpPr>
          <p:sp>
            <p:nvSpPr>
              <p:cNvPr id="3278" name="Google Shape;3278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74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79" name="Google Shape;3279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80" name="Google Shape;3280;p29"/>
            <p:cNvGrpSpPr/>
            <p:nvPr/>
          </p:nvGrpSpPr>
          <p:grpSpPr>
            <a:xfrm>
              <a:off x="5812902" y="2681892"/>
              <a:ext cx="559300" cy="561807"/>
              <a:chOff x="1813" y="0"/>
              <a:chExt cx="809173" cy="812800"/>
            </a:xfrm>
          </p:grpSpPr>
          <p:sp>
            <p:nvSpPr>
              <p:cNvPr id="3281" name="Google Shape;3281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43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82" name="Google Shape;3282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83" name="Google Shape;3283;p29"/>
            <p:cNvGrpSpPr/>
            <p:nvPr/>
          </p:nvGrpSpPr>
          <p:grpSpPr>
            <a:xfrm>
              <a:off x="5812902" y="1787928"/>
              <a:ext cx="559300" cy="561807"/>
              <a:chOff x="1813" y="0"/>
              <a:chExt cx="809173" cy="812800"/>
            </a:xfrm>
          </p:grpSpPr>
          <p:sp>
            <p:nvSpPr>
              <p:cNvPr id="3284" name="Google Shape;3284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03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85" name="Google Shape;3285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86" name="Google Shape;3286;p29"/>
            <p:cNvGrpSpPr/>
            <p:nvPr/>
          </p:nvGrpSpPr>
          <p:grpSpPr>
            <a:xfrm>
              <a:off x="5812902" y="893964"/>
              <a:ext cx="559300" cy="561807"/>
              <a:chOff x="1813" y="0"/>
              <a:chExt cx="809173" cy="812800"/>
            </a:xfrm>
          </p:grpSpPr>
          <p:sp>
            <p:nvSpPr>
              <p:cNvPr id="3287" name="Google Shape;3287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7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88" name="Google Shape;3288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89" name="Google Shape;3289;p29"/>
            <p:cNvGrpSpPr/>
            <p:nvPr/>
          </p:nvGrpSpPr>
          <p:grpSpPr>
            <a:xfrm>
              <a:off x="5812902" y="0"/>
              <a:ext cx="559300" cy="561807"/>
              <a:chOff x="1813" y="0"/>
              <a:chExt cx="809173" cy="812800"/>
            </a:xfrm>
          </p:grpSpPr>
          <p:sp>
            <p:nvSpPr>
              <p:cNvPr id="3290" name="Google Shape;3290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33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91" name="Google Shape;3291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3292" name="Google Shape;3292;p29"/>
          <p:cNvGrpSpPr/>
          <p:nvPr/>
        </p:nvGrpSpPr>
        <p:grpSpPr>
          <a:xfrm>
            <a:off x="1220821" y="5817087"/>
            <a:ext cx="9765325" cy="4469910"/>
            <a:chOff x="1253" y="0"/>
            <a:chExt cx="13020433" cy="5959880"/>
          </a:xfrm>
        </p:grpSpPr>
        <p:grpSp>
          <p:nvGrpSpPr>
            <p:cNvPr id="3293" name="Google Shape;3293;p29"/>
            <p:cNvGrpSpPr/>
            <p:nvPr/>
          </p:nvGrpSpPr>
          <p:grpSpPr>
            <a:xfrm>
              <a:off x="6650737" y="5398073"/>
              <a:ext cx="559300" cy="561807"/>
              <a:chOff x="1813" y="0"/>
              <a:chExt cx="809173" cy="812800"/>
            </a:xfrm>
          </p:grpSpPr>
          <p:sp>
            <p:nvSpPr>
              <p:cNvPr id="3294" name="Google Shape;3294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49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95" name="Google Shape;3295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96" name="Google Shape;3296;p29"/>
            <p:cNvGrpSpPr/>
            <p:nvPr/>
          </p:nvGrpSpPr>
          <p:grpSpPr>
            <a:xfrm>
              <a:off x="6650737" y="4504109"/>
              <a:ext cx="559300" cy="561807"/>
              <a:chOff x="1813" y="0"/>
              <a:chExt cx="809173" cy="812800"/>
            </a:xfrm>
          </p:grpSpPr>
          <p:sp>
            <p:nvSpPr>
              <p:cNvPr id="3297" name="Google Shape;3297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13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98" name="Google Shape;3298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99" name="Google Shape;3299;p29"/>
            <p:cNvGrpSpPr/>
            <p:nvPr/>
          </p:nvGrpSpPr>
          <p:grpSpPr>
            <a:xfrm>
              <a:off x="6650737" y="3610145"/>
              <a:ext cx="559300" cy="561807"/>
              <a:chOff x="1813" y="0"/>
              <a:chExt cx="809173" cy="812800"/>
            </a:xfrm>
          </p:grpSpPr>
          <p:sp>
            <p:nvSpPr>
              <p:cNvPr id="3300" name="Google Shape;3300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74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01" name="Google Shape;3301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02" name="Google Shape;3302;p29"/>
            <p:cNvGrpSpPr/>
            <p:nvPr/>
          </p:nvGrpSpPr>
          <p:grpSpPr>
            <a:xfrm>
              <a:off x="6650737" y="2716181"/>
              <a:ext cx="559300" cy="561807"/>
              <a:chOff x="1813" y="0"/>
              <a:chExt cx="809173" cy="812800"/>
            </a:xfrm>
          </p:grpSpPr>
          <p:sp>
            <p:nvSpPr>
              <p:cNvPr id="3303" name="Google Shape;3303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43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04" name="Google Shape;3304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05" name="Google Shape;3305;p29"/>
            <p:cNvGrpSpPr/>
            <p:nvPr/>
          </p:nvGrpSpPr>
          <p:grpSpPr>
            <a:xfrm>
              <a:off x="6650737" y="1822217"/>
              <a:ext cx="559300" cy="561807"/>
              <a:chOff x="1813" y="0"/>
              <a:chExt cx="809173" cy="812800"/>
            </a:xfrm>
          </p:grpSpPr>
          <p:sp>
            <p:nvSpPr>
              <p:cNvPr id="3306" name="Google Shape;3306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03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07" name="Google Shape;3307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08" name="Google Shape;3308;p29"/>
            <p:cNvGrpSpPr/>
            <p:nvPr/>
          </p:nvGrpSpPr>
          <p:grpSpPr>
            <a:xfrm>
              <a:off x="6650737" y="928253"/>
              <a:ext cx="559300" cy="561807"/>
              <a:chOff x="1813" y="0"/>
              <a:chExt cx="809173" cy="812800"/>
            </a:xfrm>
          </p:grpSpPr>
          <p:sp>
            <p:nvSpPr>
              <p:cNvPr id="3309" name="Google Shape;3309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7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10" name="Google Shape;3310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11" name="Google Shape;3311;p29"/>
            <p:cNvGrpSpPr/>
            <p:nvPr/>
          </p:nvGrpSpPr>
          <p:grpSpPr>
            <a:xfrm>
              <a:off x="6650737" y="34289"/>
              <a:ext cx="559300" cy="561807"/>
              <a:chOff x="1813" y="0"/>
              <a:chExt cx="809173" cy="812800"/>
            </a:xfrm>
          </p:grpSpPr>
          <p:sp>
            <p:nvSpPr>
              <p:cNvPr id="3312" name="Google Shape;3312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33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13" name="Google Shape;3313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14" name="Google Shape;3314;p29"/>
            <p:cNvGrpSpPr/>
            <p:nvPr/>
          </p:nvGrpSpPr>
          <p:grpSpPr>
            <a:xfrm>
              <a:off x="7480973" y="5398073"/>
              <a:ext cx="559300" cy="561807"/>
              <a:chOff x="1813" y="0"/>
              <a:chExt cx="809173" cy="812800"/>
            </a:xfrm>
          </p:grpSpPr>
          <p:sp>
            <p:nvSpPr>
              <p:cNvPr id="3315" name="Google Shape;3315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49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16" name="Google Shape;3316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17" name="Google Shape;3317;p29"/>
            <p:cNvGrpSpPr/>
            <p:nvPr/>
          </p:nvGrpSpPr>
          <p:grpSpPr>
            <a:xfrm>
              <a:off x="7480973" y="4504109"/>
              <a:ext cx="559300" cy="561807"/>
              <a:chOff x="1813" y="0"/>
              <a:chExt cx="809173" cy="812800"/>
            </a:xfrm>
          </p:grpSpPr>
          <p:sp>
            <p:nvSpPr>
              <p:cNvPr id="3318" name="Google Shape;3318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13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19" name="Google Shape;3319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20" name="Google Shape;3320;p29"/>
            <p:cNvGrpSpPr/>
            <p:nvPr/>
          </p:nvGrpSpPr>
          <p:grpSpPr>
            <a:xfrm>
              <a:off x="7480973" y="3610145"/>
              <a:ext cx="559300" cy="561807"/>
              <a:chOff x="1813" y="0"/>
              <a:chExt cx="809173" cy="812800"/>
            </a:xfrm>
          </p:grpSpPr>
          <p:sp>
            <p:nvSpPr>
              <p:cNvPr id="3321" name="Google Shape;3321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74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22" name="Google Shape;3322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23" name="Google Shape;3323;p29"/>
            <p:cNvGrpSpPr/>
            <p:nvPr/>
          </p:nvGrpSpPr>
          <p:grpSpPr>
            <a:xfrm>
              <a:off x="7480973" y="2716181"/>
              <a:ext cx="559300" cy="561807"/>
              <a:chOff x="1813" y="0"/>
              <a:chExt cx="809173" cy="812800"/>
            </a:xfrm>
          </p:grpSpPr>
          <p:sp>
            <p:nvSpPr>
              <p:cNvPr id="3324" name="Google Shape;3324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43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25" name="Google Shape;3325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26" name="Google Shape;3326;p29"/>
            <p:cNvGrpSpPr/>
            <p:nvPr/>
          </p:nvGrpSpPr>
          <p:grpSpPr>
            <a:xfrm>
              <a:off x="7480973" y="1822217"/>
              <a:ext cx="559300" cy="561807"/>
              <a:chOff x="1813" y="0"/>
              <a:chExt cx="809173" cy="812800"/>
            </a:xfrm>
          </p:grpSpPr>
          <p:sp>
            <p:nvSpPr>
              <p:cNvPr id="3327" name="Google Shape;3327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03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28" name="Google Shape;3328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29" name="Google Shape;3329;p29"/>
            <p:cNvGrpSpPr/>
            <p:nvPr/>
          </p:nvGrpSpPr>
          <p:grpSpPr>
            <a:xfrm>
              <a:off x="7480973" y="928253"/>
              <a:ext cx="559300" cy="561807"/>
              <a:chOff x="1813" y="0"/>
              <a:chExt cx="809173" cy="812800"/>
            </a:xfrm>
          </p:grpSpPr>
          <p:sp>
            <p:nvSpPr>
              <p:cNvPr id="3330" name="Google Shape;3330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7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31" name="Google Shape;3331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32" name="Google Shape;3332;p29"/>
            <p:cNvGrpSpPr/>
            <p:nvPr/>
          </p:nvGrpSpPr>
          <p:grpSpPr>
            <a:xfrm>
              <a:off x="7480973" y="34289"/>
              <a:ext cx="559300" cy="561807"/>
              <a:chOff x="1813" y="0"/>
              <a:chExt cx="809173" cy="812800"/>
            </a:xfrm>
          </p:grpSpPr>
          <p:sp>
            <p:nvSpPr>
              <p:cNvPr id="3333" name="Google Shape;3333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33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34" name="Google Shape;3334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35" name="Google Shape;3335;p29"/>
            <p:cNvGrpSpPr/>
            <p:nvPr/>
          </p:nvGrpSpPr>
          <p:grpSpPr>
            <a:xfrm>
              <a:off x="8311208" y="5398073"/>
              <a:ext cx="559300" cy="561807"/>
              <a:chOff x="1813" y="0"/>
              <a:chExt cx="809173" cy="812800"/>
            </a:xfrm>
          </p:grpSpPr>
          <p:sp>
            <p:nvSpPr>
              <p:cNvPr id="3336" name="Google Shape;3336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49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37" name="Google Shape;3337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38" name="Google Shape;3338;p29"/>
            <p:cNvGrpSpPr/>
            <p:nvPr/>
          </p:nvGrpSpPr>
          <p:grpSpPr>
            <a:xfrm>
              <a:off x="8311208" y="4504109"/>
              <a:ext cx="559300" cy="561807"/>
              <a:chOff x="1813" y="0"/>
              <a:chExt cx="809173" cy="812800"/>
            </a:xfrm>
          </p:grpSpPr>
          <p:sp>
            <p:nvSpPr>
              <p:cNvPr id="3339" name="Google Shape;3339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13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40" name="Google Shape;3340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41" name="Google Shape;3341;p29"/>
            <p:cNvGrpSpPr/>
            <p:nvPr/>
          </p:nvGrpSpPr>
          <p:grpSpPr>
            <a:xfrm>
              <a:off x="8311208" y="3610145"/>
              <a:ext cx="559300" cy="561807"/>
              <a:chOff x="1813" y="0"/>
              <a:chExt cx="809173" cy="812800"/>
            </a:xfrm>
          </p:grpSpPr>
          <p:sp>
            <p:nvSpPr>
              <p:cNvPr id="3342" name="Google Shape;3342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74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43" name="Google Shape;3343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44" name="Google Shape;3344;p29"/>
            <p:cNvGrpSpPr/>
            <p:nvPr/>
          </p:nvGrpSpPr>
          <p:grpSpPr>
            <a:xfrm>
              <a:off x="8311208" y="2716181"/>
              <a:ext cx="559300" cy="561807"/>
              <a:chOff x="1813" y="0"/>
              <a:chExt cx="809173" cy="812800"/>
            </a:xfrm>
          </p:grpSpPr>
          <p:sp>
            <p:nvSpPr>
              <p:cNvPr id="3345" name="Google Shape;3345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43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46" name="Google Shape;3346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47" name="Google Shape;3347;p29"/>
            <p:cNvGrpSpPr/>
            <p:nvPr/>
          </p:nvGrpSpPr>
          <p:grpSpPr>
            <a:xfrm>
              <a:off x="8311208" y="1822217"/>
              <a:ext cx="559300" cy="561807"/>
              <a:chOff x="1813" y="0"/>
              <a:chExt cx="809173" cy="812800"/>
            </a:xfrm>
          </p:grpSpPr>
          <p:sp>
            <p:nvSpPr>
              <p:cNvPr id="3348" name="Google Shape;3348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03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49" name="Google Shape;3349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50" name="Google Shape;3350;p29"/>
            <p:cNvGrpSpPr/>
            <p:nvPr/>
          </p:nvGrpSpPr>
          <p:grpSpPr>
            <a:xfrm>
              <a:off x="8311208" y="928253"/>
              <a:ext cx="559300" cy="561807"/>
              <a:chOff x="1813" y="0"/>
              <a:chExt cx="809173" cy="812800"/>
            </a:xfrm>
          </p:grpSpPr>
          <p:sp>
            <p:nvSpPr>
              <p:cNvPr id="3351" name="Google Shape;3351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7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52" name="Google Shape;3352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53" name="Google Shape;3353;p29"/>
            <p:cNvGrpSpPr/>
            <p:nvPr/>
          </p:nvGrpSpPr>
          <p:grpSpPr>
            <a:xfrm>
              <a:off x="8311208" y="34289"/>
              <a:ext cx="559300" cy="561807"/>
              <a:chOff x="1813" y="0"/>
              <a:chExt cx="809173" cy="812800"/>
            </a:xfrm>
          </p:grpSpPr>
          <p:sp>
            <p:nvSpPr>
              <p:cNvPr id="3354" name="Google Shape;3354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33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55" name="Google Shape;3355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56" name="Google Shape;3356;p29"/>
            <p:cNvGrpSpPr/>
            <p:nvPr/>
          </p:nvGrpSpPr>
          <p:grpSpPr>
            <a:xfrm>
              <a:off x="9141444" y="5398073"/>
              <a:ext cx="559300" cy="561807"/>
              <a:chOff x="1813" y="0"/>
              <a:chExt cx="809173" cy="812800"/>
            </a:xfrm>
          </p:grpSpPr>
          <p:sp>
            <p:nvSpPr>
              <p:cNvPr id="3357" name="Google Shape;3357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49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58" name="Google Shape;3358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59" name="Google Shape;3359;p29"/>
            <p:cNvGrpSpPr/>
            <p:nvPr/>
          </p:nvGrpSpPr>
          <p:grpSpPr>
            <a:xfrm>
              <a:off x="9141444" y="4504109"/>
              <a:ext cx="559300" cy="561807"/>
              <a:chOff x="1813" y="0"/>
              <a:chExt cx="809173" cy="812800"/>
            </a:xfrm>
          </p:grpSpPr>
          <p:sp>
            <p:nvSpPr>
              <p:cNvPr id="3360" name="Google Shape;3360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13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61" name="Google Shape;3361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62" name="Google Shape;3362;p29"/>
            <p:cNvGrpSpPr/>
            <p:nvPr/>
          </p:nvGrpSpPr>
          <p:grpSpPr>
            <a:xfrm>
              <a:off x="9141444" y="3610145"/>
              <a:ext cx="559300" cy="561807"/>
              <a:chOff x="1813" y="0"/>
              <a:chExt cx="809173" cy="812800"/>
            </a:xfrm>
          </p:grpSpPr>
          <p:sp>
            <p:nvSpPr>
              <p:cNvPr id="3363" name="Google Shape;3363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74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64" name="Google Shape;3364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65" name="Google Shape;3365;p29"/>
            <p:cNvGrpSpPr/>
            <p:nvPr/>
          </p:nvGrpSpPr>
          <p:grpSpPr>
            <a:xfrm>
              <a:off x="9141444" y="2716181"/>
              <a:ext cx="559300" cy="561807"/>
              <a:chOff x="1813" y="0"/>
              <a:chExt cx="809173" cy="812800"/>
            </a:xfrm>
          </p:grpSpPr>
          <p:sp>
            <p:nvSpPr>
              <p:cNvPr id="3366" name="Google Shape;3366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43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67" name="Google Shape;3367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68" name="Google Shape;3368;p29"/>
            <p:cNvGrpSpPr/>
            <p:nvPr/>
          </p:nvGrpSpPr>
          <p:grpSpPr>
            <a:xfrm>
              <a:off x="9141444" y="1822217"/>
              <a:ext cx="559300" cy="561807"/>
              <a:chOff x="1813" y="0"/>
              <a:chExt cx="809173" cy="812800"/>
            </a:xfrm>
          </p:grpSpPr>
          <p:sp>
            <p:nvSpPr>
              <p:cNvPr id="3369" name="Google Shape;3369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03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70" name="Google Shape;3370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71" name="Google Shape;3371;p29"/>
            <p:cNvGrpSpPr/>
            <p:nvPr/>
          </p:nvGrpSpPr>
          <p:grpSpPr>
            <a:xfrm>
              <a:off x="9141444" y="928253"/>
              <a:ext cx="559300" cy="561807"/>
              <a:chOff x="1813" y="0"/>
              <a:chExt cx="809173" cy="812800"/>
            </a:xfrm>
          </p:grpSpPr>
          <p:sp>
            <p:nvSpPr>
              <p:cNvPr id="3372" name="Google Shape;3372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7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73" name="Google Shape;3373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74" name="Google Shape;3374;p29"/>
            <p:cNvGrpSpPr/>
            <p:nvPr/>
          </p:nvGrpSpPr>
          <p:grpSpPr>
            <a:xfrm>
              <a:off x="9141444" y="34289"/>
              <a:ext cx="559300" cy="561807"/>
              <a:chOff x="1813" y="0"/>
              <a:chExt cx="809173" cy="812800"/>
            </a:xfrm>
          </p:grpSpPr>
          <p:sp>
            <p:nvSpPr>
              <p:cNvPr id="3375" name="Google Shape;3375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33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76" name="Google Shape;3376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77" name="Google Shape;3377;p29"/>
            <p:cNvGrpSpPr/>
            <p:nvPr/>
          </p:nvGrpSpPr>
          <p:grpSpPr>
            <a:xfrm>
              <a:off x="9971680" y="5398073"/>
              <a:ext cx="559300" cy="561807"/>
              <a:chOff x="1813" y="0"/>
              <a:chExt cx="809173" cy="812800"/>
            </a:xfrm>
          </p:grpSpPr>
          <p:sp>
            <p:nvSpPr>
              <p:cNvPr id="3378" name="Google Shape;3378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49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79" name="Google Shape;3379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80" name="Google Shape;3380;p29"/>
            <p:cNvGrpSpPr/>
            <p:nvPr/>
          </p:nvGrpSpPr>
          <p:grpSpPr>
            <a:xfrm>
              <a:off x="9971680" y="4504109"/>
              <a:ext cx="559300" cy="561807"/>
              <a:chOff x="1813" y="0"/>
              <a:chExt cx="809173" cy="812800"/>
            </a:xfrm>
          </p:grpSpPr>
          <p:sp>
            <p:nvSpPr>
              <p:cNvPr id="3381" name="Google Shape;3381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13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82" name="Google Shape;3382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83" name="Google Shape;3383;p29"/>
            <p:cNvGrpSpPr/>
            <p:nvPr/>
          </p:nvGrpSpPr>
          <p:grpSpPr>
            <a:xfrm>
              <a:off x="9971680" y="3610145"/>
              <a:ext cx="559300" cy="561807"/>
              <a:chOff x="1813" y="0"/>
              <a:chExt cx="809173" cy="812800"/>
            </a:xfrm>
          </p:grpSpPr>
          <p:sp>
            <p:nvSpPr>
              <p:cNvPr id="3384" name="Google Shape;3384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74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85" name="Google Shape;3385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86" name="Google Shape;3386;p29"/>
            <p:cNvGrpSpPr/>
            <p:nvPr/>
          </p:nvGrpSpPr>
          <p:grpSpPr>
            <a:xfrm>
              <a:off x="9971680" y="2716181"/>
              <a:ext cx="559300" cy="561807"/>
              <a:chOff x="1813" y="0"/>
              <a:chExt cx="809173" cy="812800"/>
            </a:xfrm>
          </p:grpSpPr>
          <p:sp>
            <p:nvSpPr>
              <p:cNvPr id="3387" name="Google Shape;3387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43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88" name="Google Shape;3388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89" name="Google Shape;3389;p29"/>
            <p:cNvGrpSpPr/>
            <p:nvPr/>
          </p:nvGrpSpPr>
          <p:grpSpPr>
            <a:xfrm>
              <a:off x="9971680" y="1822217"/>
              <a:ext cx="559300" cy="561807"/>
              <a:chOff x="1813" y="0"/>
              <a:chExt cx="809173" cy="812800"/>
            </a:xfrm>
          </p:grpSpPr>
          <p:sp>
            <p:nvSpPr>
              <p:cNvPr id="3390" name="Google Shape;3390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03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91" name="Google Shape;3391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92" name="Google Shape;3392;p29"/>
            <p:cNvGrpSpPr/>
            <p:nvPr/>
          </p:nvGrpSpPr>
          <p:grpSpPr>
            <a:xfrm>
              <a:off x="9971680" y="928253"/>
              <a:ext cx="559300" cy="561807"/>
              <a:chOff x="1813" y="0"/>
              <a:chExt cx="809173" cy="812800"/>
            </a:xfrm>
          </p:grpSpPr>
          <p:sp>
            <p:nvSpPr>
              <p:cNvPr id="3393" name="Google Shape;3393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7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94" name="Google Shape;3394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95" name="Google Shape;3395;p29"/>
            <p:cNvGrpSpPr/>
            <p:nvPr/>
          </p:nvGrpSpPr>
          <p:grpSpPr>
            <a:xfrm>
              <a:off x="9971680" y="34289"/>
              <a:ext cx="559300" cy="561807"/>
              <a:chOff x="1813" y="0"/>
              <a:chExt cx="809173" cy="812800"/>
            </a:xfrm>
          </p:grpSpPr>
          <p:sp>
            <p:nvSpPr>
              <p:cNvPr id="3396" name="Google Shape;3396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33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97" name="Google Shape;3397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98" name="Google Shape;3398;p29"/>
            <p:cNvGrpSpPr/>
            <p:nvPr/>
          </p:nvGrpSpPr>
          <p:grpSpPr>
            <a:xfrm>
              <a:off x="10801915" y="5398073"/>
              <a:ext cx="559300" cy="561807"/>
              <a:chOff x="1813" y="0"/>
              <a:chExt cx="809173" cy="812800"/>
            </a:xfrm>
          </p:grpSpPr>
          <p:sp>
            <p:nvSpPr>
              <p:cNvPr id="3399" name="Google Shape;3399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49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00" name="Google Shape;3400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01" name="Google Shape;3401;p29"/>
            <p:cNvGrpSpPr/>
            <p:nvPr/>
          </p:nvGrpSpPr>
          <p:grpSpPr>
            <a:xfrm>
              <a:off x="10801915" y="4504109"/>
              <a:ext cx="559300" cy="561807"/>
              <a:chOff x="1813" y="0"/>
              <a:chExt cx="809173" cy="812800"/>
            </a:xfrm>
          </p:grpSpPr>
          <p:sp>
            <p:nvSpPr>
              <p:cNvPr id="3402" name="Google Shape;3402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13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03" name="Google Shape;3403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04" name="Google Shape;3404;p29"/>
            <p:cNvGrpSpPr/>
            <p:nvPr/>
          </p:nvGrpSpPr>
          <p:grpSpPr>
            <a:xfrm>
              <a:off x="10801915" y="3610145"/>
              <a:ext cx="559300" cy="561807"/>
              <a:chOff x="1813" y="0"/>
              <a:chExt cx="809173" cy="812800"/>
            </a:xfrm>
          </p:grpSpPr>
          <p:sp>
            <p:nvSpPr>
              <p:cNvPr id="3405" name="Google Shape;3405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74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06" name="Google Shape;3406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07" name="Google Shape;3407;p29"/>
            <p:cNvGrpSpPr/>
            <p:nvPr/>
          </p:nvGrpSpPr>
          <p:grpSpPr>
            <a:xfrm>
              <a:off x="10801915" y="2716181"/>
              <a:ext cx="559300" cy="561807"/>
              <a:chOff x="1813" y="0"/>
              <a:chExt cx="809173" cy="812800"/>
            </a:xfrm>
          </p:grpSpPr>
          <p:sp>
            <p:nvSpPr>
              <p:cNvPr id="3408" name="Google Shape;3408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43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09" name="Google Shape;3409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10" name="Google Shape;3410;p29"/>
            <p:cNvGrpSpPr/>
            <p:nvPr/>
          </p:nvGrpSpPr>
          <p:grpSpPr>
            <a:xfrm>
              <a:off x="10801915" y="1822217"/>
              <a:ext cx="559300" cy="561807"/>
              <a:chOff x="1813" y="0"/>
              <a:chExt cx="809173" cy="812800"/>
            </a:xfrm>
          </p:grpSpPr>
          <p:sp>
            <p:nvSpPr>
              <p:cNvPr id="3411" name="Google Shape;3411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03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12" name="Google Shape;3412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13" name="Google Shape;3413;p29"/>
            <p:cNvGrpSpPr/>
            <p:nvPr/>
          </p:nvGrpSpPr>
          <p:grpSpPr>
            <a:xfrm>
              <a:off x="10801915" y="928253"/>
              <a:ext cx="559300" cy="561807"/>
              <a:chOff x="1813" y="0"/>
              <a:chExt cx="809173" cy="812800"/>
            </a:xfrm>
          </p:grpSpPr>
          <p:sp>
            <p:nvSpPr>
              <p:cNvPr id="3414" name="Google Shape;3414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7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15" name="Google Shape;3415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16" name="Google Shape;3416;p29"/>
            <p:cNvGrpSpPr/>
            <p:nvPr/>
          </p:nvGrpSpPr>
          <p:grpSpPr>
            <a:xfrm>
              <a:off x="10801915" y="34289"/>
              <a:ext cx="559300" cy="561807"/>
              <a:chOff x="1813" y="0"/>
              <a:chExt cx="809173" cy="812800"/>
            </a:xfrm>
          </p:grpSpPr>
          <p:sp>
            <p:nvSpPr>
              <p:cNvPr id="3417" name="Google Shape;3417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33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18" name="Google Shape;3418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19" name="Google Shape;3419;p29"/>
            <p:cNvGrpSpPr/>
            <p:nvPr/>
          </p:nvGrpSpPr>
          <p:grpSpPr>
            <a:xfrm>
              <a:off x="11632151" y="5398073"/>
              <a:ext cx="559300" cy="561807"/>
              <a:chOff x="1813" y="0"/>
              <a:chExt cx="809173" cy="812800"/>
            </a:xfrm>
          </p:grpSpPr>
          <p:sp>
            <p:nvSpPr>
              <p:cNvPr id="3420" name="Google Shape;3420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49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21" name="Google Shape;3421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22" name="Google Shape;3422;p29"/>
            <p:cNvGrpSpPr/>
            <p:nvPr/>
          </p:nvGrpSpPr>
          <p:grpSpPr>
            <a:xfrm>
              <a:off x="11632151" y="4504109"/>
              <a:ext cx="559300" cy="561807"/>
              <a:chOff x="1813" y="0"/>
              <a:chExt cx="809173" cy="812800"/>
            </a:xfrm>
          </p:grpSpPr>
          <p:sp>
            <p:nvSpPr>
              <p:cNvPr id="3423" name="Google Shape;3423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13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24" name="Google Shape;3424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25" name="Google Shape;3425;p29"/>
            <p:cNvGrpSpPr/>
            <p:nvPr/>
          </p:nvGrpSpPr>
          <p:grpSpPr>
            <a:xfrm>
              <a:off x="11632151" y="3610145"/>
              <a:ext cx="559300" cy="561807"/>
              <a:chOff x="1813" y="0"/>
              <a:chExt cx="809173" cy="812800"/>
            </a:xfrm>
          </p:grpSpPr>
          <p:sp>
            <p:nvSpPr>
              <p:cNvPr id="3426" name="Google Shape;3426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74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27" name="Google Shape;3427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28" name="Google Shape;3428;p29"/>
            <p:cNvGrpSpPr/>
            <p:nvPr/>
          </p:nvGrpSpPr>
          <p:grpSpPr>
            <a:xfrm>
              <a:off x="11632151" y="2716181"/>
              <a:ext cx="559300" cy="561807"/>
              <a:chOff x="1813" y="0"/>
              <a:chExt cx="809173" cy="812800"/>
            </a:xfrm>
          </p:grpSpPr>
          <p:sp>
            <p:nvSpPr>
              <p:cNvPr id="3429" name="Google Shape;3429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43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30" name="Google Shape;3430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31" name="Google Shape;3431;p29"/>
            <p:cNvGrpSpPr/>
            <p:nvPr/>
          </p:nvGrpSpPr>
          <p:grpSpPr>
            <a:xfrm>
              <a:off x="11632151" y="1822217"/>
              <a:ext cx="559300" cy="561807"/>
              <a:chOff x="1813" y="0"/>
              <a:chExt cx="809173" cy="812800"/>
            </a:xfrm>
          </p:grpSpPr>
          <p:sp>
            <p:nvSpPr>
              <p:cNvPr id="3432" name="Google Shape;3432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03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33" name="Google Shape;3433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34" name="Google Shape;3434;p29"/>
            <p:cNvGrpSpPr/>
            <p:nvPr/>
          </p:nvGrpSpPr>
          <p:grpSpPr>
            <a:xfrm>
              <a:off x="11632151" y="928253"/>
              <a:ext cx="559300" cy="561807"/>
              <a:chOff x="1813" y="0"/>
              <a:chExt cx="809173" cy="812800"/>
            </a:xfrm>
          </p:grpSpPr>
          <p:sp>
            <p:nvSpPr>
              <p:cNvPr id="3435" name="Google Shape;3435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7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36" name="Google Shape;3436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37" name="Google Shape;3437;p29"/>
            <p:cNvGrpSpPr/>
            <p:nvPr/>
          </p:nvGrpSpPr>
          <p:grpSpPr>
            <a:xfrm>
              <a:off x="11632151" y="34289"/>
              <a:ext cx="559300" cy="561807"/>
              <a:chOff x="1813" y="0"/>
              <a:chExt cx="809173" cy="812800"/>
            </a:xfrm>
          </p:grpSpPr>
          <p:sp>
            <p:nvSpPr>
              <p:cNvPr id="3438" name="Google Shape;3438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33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39" name="Google Shape;3439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40" name="Google Shape;3440;p29"/>
            <p:cNvGrpSpPr/>
            <p:nvPr/>
          </p:nvGrpSpPr>
          <p:grpSpPr>
            <a:xfrm>
              <a:off x="12462386" y="5398073"/>
              <a:ext cx="559300" cy="561807"/>
              <a:chOff x="1813" y="0"/>
              <a:chExt cx="809173" cy="812800"/>
            </a:xfrm>
          </p:grpSpPr>
          <p:sp>
            <p:nvSpPr>
              <p:cNvPr id="3441" name="Google Shape;3441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49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42" name="Google Shape;3442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43" name="Google Shape;3443;p29"/>
            <p:cNvGrpSpPr/>
            <p:nvPr/>
          </p:nvGrpSpPr>
          <p:grpSpPr>
            <a:xfrm>
              <a:off x="12462386" y="4504109"/>
              <a:ext cx="559300" cy="561807"/>
              <a:chOff x="1813" y="0"/>
              <a:chExt cx="809173" cy="812800"/>
            </a:xfrm>
          </p:grpSpPr>
          <p:sp>
            <p:nvSpPr>
              <p:cNvPr id="3444" name="Google Shape;3444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13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45" name="Google Shape;3445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46" name="Google Shape;3446;p29"/>
            <p:cNvGrpSpPr/>
            <p:nvPr/>
          </p:nvGrpSpPr>
          <p:grpSpPr>
            <a:xfrm>
              <a:off x="12462386" y="3610145"/>
              <a:ext cx="559300" cy="561807"/>
              <a:chOff x="1813" y="0"/>
              <a:chExt cx="809173" cy="812800"/>
            </a:xfrm>
          </p:grpSpPr>
          <p:sp>
            <p:nvSpPr>
              <p:cNvPr id="3447" name="Google Shape;3447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74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48" name="Google Shape;3448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49" name="Google Shape;3449;p29"/>
            <p:cNvGrpSpPr/>
            <p:nvPr/>
          </p:nvGrpSpPr>
          <p:grpSpPr>
            <a:xfrm>
              <a:off x="12462386" y="2716181"/>
              <a:ext cx="559300" cy="561807"/>
              <a:chOff x="1813" y="0"/>
              <a:chExt cx="809173" cy="812800"/>
            </a:xfrm>
          </p:grpSpPr>
          <p:sp>
            <p:nvSpPr>
              <p:cNvPr id="3450" name="Google Shape;3450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43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51" name="Google Shape;3451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52" name="Google Shape;3452;p29"/>
            <p:cNvGrpSpPr/>
            <p:nvPr/>
          </p:nvGrpSpPr>
          <p:grpSpPr>
            <a:xfrm>
              <a:off x="12462386" y="1822217"/>
              <a:ext cx="559300" cy="561807"/>
              <a:chOff x="1813" y="0"/>
              <a:chExt cx="809173" cy="812800"/>
            </a:xfrm>
          </p:grpSpPr>
          <p:sp>
            <p:nvSpPr>
              <p:cNvPr id="3453" name="Google Shape;3453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03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54" name="Google Shape;3454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55" name="Google Shape;3455;p29"/>
            <p:cNvGrpSpPr/>
            <p:nvPr/>
          </p:nvGrpSpPr>
          <p:grpSpPr>
            <a:xfrm>
              <a:off x="12462386" y="928253"/>
              <a:ext cx="559300" cy="561807"/>
              <a:chOff x="1813" y="0"/>
              <a:chExt cx="809173" cy="812800"/>
            </a:xfrm>
          </p:grpSpPr>
          <p:sp>
            <p:nvSpPr>
              <p:cNvPr id="3456" name="Google Shape;3456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7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57" name="Google Shape;3457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58" name="Google Shape;3458;p29"/>
            <p:cNvGrpSpPr/>
            <p:nvPr/>
          </p:nvGrpSpPr>
          <p:grpSpPr>
            <a:xfrm>
              <a:off x="12462386" y="34289"/>
              <a:ext cx="559300" cy="561807"/>
              <a:chOff x="1813" y="0"/>
              <a:chExt cx="809173" cy="812800"/>
            </a:xfrm>
          </p:grpSpPr>
          <p:sp>
            <p:nvSpPr>
              <p:cNvPr id="3459" name="Google Shape;3459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33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60" name="Google Shape;3460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61" name="Google Shape;3461;p29"/>
            <p:cNvGrpSpPr/>
            <p:nvPr/>
          </p:nvGrpSpPr>
          <p:grpSpPr>
            <a:xfrm>
              <a:off x="1253" y="5363784"/>
              <a:ext cx="559300" cy="561807"/>
              <a:chOff x="1813" y="0"/>
              <a:chExt cx="809173" cy="812800"/>
            </a:xfrm>
          </p:grpSpPr>
          <p:sp>
            <p:nvSpPr>
              <p:cNvPr id="3462" name="Google Shape;3462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49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63" name="Google Shape;3463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64" name="Google Shape;3464;p29"/>
            <p:cNvGrpSpPr/>
            <p:nvPr/>
          </p:nvGrpSpPr>
          <p:grpSpPr>
            <a:xfrm>
              <a:off x="1253" y="4469820"/>
              <a:ext cx="559300" cy="561807"/>
              <a:chOff x="1813" y="0"/>
              <a:chExt cx="809173" cy="812800"/>
            </a:xfrm>
          </p:grpSpPr>
          <p:sp>
            <p:nvSpPr>
              <p:cNvPr id="3465" name="Google Shape;3465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13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66" name="Google Shape;3466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67" name="Google Shape;3467;p29"/>
            <p:cNvGrpSpPr/>
            <p:nvPr/>
          </p:nvGrpSpPr>
          <p:grpSpPr>
            <a:xfrm>
              <a:off x="1253" y="3575856"/>
              <a:ext cx="559300" cy="561807"/>
              <a:chOff x="1813" y="0"/>
              <a:chExt cx="809173" cy="812800"/>
            </a:xfrm>
          </p:grpSpPr>
          <p:sp>
            <p:nvSpPr>
              <p:cNvPr id="3468" name="Google Shape;3468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74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69" name="Google Shape;3469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70" name="Google Shape;3470;p29"/>
            <p:cNvGrpSpPr/>
            <p:nvPr/>
          </p:nvGrpSpPr>
          <p:grpSpPr>
            <a:xfrm>
              <a:off x="1253" y="2681892"/>
              <a:ext cx="559300" cy="561807"/>
              <a:chOff x="1813" y="0"/>
              <a:chExt cx="809173" cy="812800"/>
            </a:xfrm>
          </p:grpSpPr>
          <p:sp>
            <p:nvSpPr>
              <p:cNvPr id="3471" name="Google Shape;3471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43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72" name="Google Shape;3472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73" name="Google Shape;3473;p29"/>
            <p:cNvGrpSpPr/>
            <p:nvPr/>
          </p:nvGrpSpPr>
          <p:grpSpPr>
            <a:xfrm>
              <a:off x="1253" y="1787928"/>
              <a:ext cx="559300" cy="561807"/>
              <a:chOff x="1813" y="0"/>
              <a:chExt cx="809173" cy="812800"/>
            </a:xfrm>
          </p:grpSpPr>
          <p:sp>
            <p:nvSpPr>
              <p:cNvPr id="3474" name="Google Shape;3474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03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75" name="Google Shape;3475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76" name="Google Shape;3476;p29"/>
            <p:cNvGrpSpPr/>
            <p:nvPr/>
          </p:nvGrpSpPr>
          <p:grpSpPr>
            <a:xfrm>
              <a:off x="1253" y="893964"/>
              <a:ext cx="559300" cy="561807"/>
              <a:chOff x="1813" y="0"/>
              <a:chExt cx="809173" cy="812800"/>
            </a:xfrm>
          </p:grpSpPr>
          <p:sp>
            <p:nvSpPr>
              <p:cNvPr id="3477" name="Google Shape;3477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7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78" name="Google Shape;3478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79" name="Google Shape;3479;p29"/>
            <p:cNvGrpSpPr/>
            <p:nvPr/>
          </p:nvGrpSpPr>
          <p:grpSpPr>
            <a:xfrm>
              <a:off x="1253" y="0"/>
              <a:ext cx="559300" cy="561807"/>
              <a:chOff x="1813" y="0"/>
              <a:chExt cx="809173" cy="812800"/>
            </a:xfrm>
          </p:grpSpPr>
          <p:sp>
            <p:nvSpPr>
              <p:cNvPr id="3480" name="Google Shape;3480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33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81" name="Google Shape;3481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82" name="Google Shape;3482;p29"/>
            <p:cNvGrpSpPr/>
            <p:nvPr/>
          </p:nvGrpSpPr>
          <p:grpSpPr>
            <a:xfrm>
              <a:off x="831489" y="5363784"/>
              <a:ext cx="559300" cy="561807"/>
              <a:chOff x="1813" y="0"/>
              <a:chExt cx="809173" cy="812800"/>
            </a:xfrm>
          </p:grpSpPr>
          <p:sp>
            <p:nvSpPr>
              <p:cNvPr id="3483" name="Google Shape;3483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49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84" name="Google Shape;3484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85" name="Google Shape;3485;p29"/>
            <p:cNvGrpSpPr/>
            <p:nvPr/>
          </p:nvGrpSpPr>
          <p:grpSpPr>
            <a:xfrm>
              <a:off x="831489" y="4469820"/>
              <a:ext cx="559300" cy="561807"/>
              <a:chOff x="1813" y="0"/>
              <a:chExt cx="809173" cy="812800"/>
            </a:xfrm>
          </p:grpSpPr>
          <p:sp>
            <p:nvSpPr>
              <p:cNvPr id="3486" name="Google Shape;3486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13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87" name="Google Shape;3487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88" name="Google Shape;3488;p29"/>
            <p:cNvGrpSpPr/>
            <p:nvPr/>
          </p:nvGrpSpPr>
          <p:grpSpPr>
            <a:xfrm>
              <a:off x="831489" y="3575856"/>
              <a:ext cx="559300" cy="561807"/>
              <a:chOff x="1813" y="0"/>
              <a:chExt cx="809173" cy="812800"/>
            </a:xfrm>
          </p:grpSpPr>
          <p:sp>
            <p:nvSpPr>
              <p:cNvPr id="3489" name="Google Shape;3489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74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90" name="Google Shape;3490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91" name="Google Shape;3491;p29"/>
            <p:cNvGrpSpPr/>
            <p:nvPr/>
          </p:nvGrpSpPr>
          <p:grpSpPr>
            <a:xfrm>
              <a:off x="831489" y="2681892"/>
              <a:ext cx="559300" cy="561807"/>
              <a:chOff x="1813" y="0"/>
              <a:chExt cx="809173" cy="812800"/>
            </a:xfrm>
          </p:grpSpPr>
          <p:sp>
            <p:nvSpPr>
              <p:cNvPr id="3492" name="Google Shape;3492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43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93" name="Google Shape;3493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94" name="Google Shape;3494;p29"/>
            <p:cNvGrpSpPr/>
            <p:nvPr/>
          </p:nvGrpSpPr>
          <p:grpSpPr>
            <a:xfrm>
              <a:off x="831489" y="1787928"/>
              <a:ext cx="559300" cy="561807"/>
              <a:chOff x="1813" y="0"/>
              <a:chExt cx="809173" cy="812800"/>
            </a:xfrm>
          </p:grpSpPr>
          <p:sp>
            <p:nvSpPr>
              <p:cNvPr id="3495" name="Google Shape;3495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03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96" name="Google Shape;3496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97" name="Google Shape;3497;p29"/>
            <p:cNvGrpSpPr/>
            <p:nvPr/>
          </p:nvGrpSpPr>
          <p:grpSpPr>
            <a:xfrm>
              <a:off x="831489" y="893964"/>
              <a:ext cx="559300" cy="561807"/>
              <a:chOff x="1813" y="0"/>
              <a:chExt cx="809173" cy="812800"/>
            </a:xfrm>
          </p:grpSpPr>
          <p:sp>
            <p:nvSpPr>
              <p:cNvPr id="3498" name="Google Shape;3498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7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99" name="Google Shape;3499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00" name="Google Shape;3500;p29"/>
            <p:cNvGrpSpPr/>
            <p:nvPr/>
          </p:nvGrpSpPr>
          <p:grpSpPr>
            <a:xfrm>
              <a:off x="831489" y="0"/>
              <a:ext cx="559300" cy="561807"/>
              <a:chOff x="1813" y="0"/>
              <a:chExt cx="809173" cy="812800"/>
            </a:xfrm>
          </p:grpSpPr>
          <p:sp>
            <p:nvSpPr>
              <p:cNvPr id="3501" name="Google Shape;3501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33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02" name="Google Shape;3502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03" name="Google Shape;3503;p29"/>
            <p:cNvGrpSpPr/>
            <p:nvPr/>
          </p:nvGrpSpPr>
          <p:grpSpPr>
            <a:xfrm>
              <a:off x="1661724" y="5363784"/>
              <a:ext cx="559300" cy="561807"/>
              <a:chOff x="1813" y="0"/>
              <a:chExt cx="809173" cy="812800"/>
            </a:xfrm>
          </p:grpSpPr>
          <p:sp>
            <p:nvSpPr>
              <p:cNvPr id="3504" name="Google Shape;3504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49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05" name="Google Shape;3505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06" name="Google Shape;3506;p29"/>
            <p:cNvGrpSpPr/>
            <p:nvPr/>
          </p:nvGrpSpPr>
          <p:grpSpPr>
            <a:xfrm>
              <a:off x="1661724" y="4469820"/>
              <a:ext cx="559300" cy="561807"/>
              <a:chOff x="1813" y="0"/>
              <a:chExt cx="809173" cy="812800"/>
            </a:xfrm>
          </p:grpSpPr>
          <p:sp>
            <p:nvSpPr>
              <p:cNvPr id="3507" name="Google Shape;3507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13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08" name="Google Shape;3508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09" name="Google Shape;3509;p29"/>
            <p:cNvGrpSpPr/>
            <p:nvPr/>
          </p:nvGrpSpPr>
          <p:grpSpPr>
            <a:xfrm>
              <a:off x="1661724" y="3575856"/>
              <a:ext cx="559300" cy="561807"/>
              <a:chOff x="1813" y="0"/>
              <a:chExt cx="809173" cy="812800"/>
            </a:xfrm>
          </p:grpSpPr>
          <p:sp>
            <p:nvSpPr>
              <p:cNvPr id="3510" name="Google Shape;3510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74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11" name="Google Shape;3511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12" name="Google Shape;3512;p29"/>
            <p:cNvGrpSpPr/>
            <p:nvPr/>
          </p:nvGrpSpPr>
          <p:grpSpPr>
            <a:xfrm>
              <a:off x="1661724" y="2681892"/>
              <a:ext cx="559300" cy="561807"/>
              <a:chOff x="1813" y="0"/>
              <a:chExt cx="809173" cy="812800"/>
            </a:xfrm>
          </p:grpSpPr>
          <p:sp>
            <p:nvSpPr>
              <p:cNvPr id="3513" name="Google Shape;3513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43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14" name="Google Shape;3514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15" name="Google Shape;3515;p29"/>
            <p:cNvGrpSpPr/>
            <p:nvPr/>
          </p:nvGrpSpPr>
          <p:grpSpPr>
            <a:xfrm>
              <a:off x="1661724" y="1787928"/>
              <a:ext cx="559300" cy="561807"/>
              <a:chOff x="1813" y="0"/>
              <a:chExt cx="809173" cy="812800"/>
            </a:xfrm>
          </p:grpSpPr>
          <p:sp>
            <p:nvSpPr>
              <p:cNvPr id="3516" name="Google Shape;3516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03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17" name="Google Shape;3517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18" name="Google Shape;3518;p29"/>
            <p:cNvGrpSpPr/>
            <p:nvPr/>
          </p:nvGrpSpPr>
          <p:grpSpPr>
            <a:xfrm>
              <a:off x="1661724" y="893964"/>
              <a:ext cx="559300" cy="561807"/>
              <a:chOff x="1813" y="0"/>
              <a:chExt cx="809173" cy="812800"/>
            </a:xfrm>
          </p:grpSpPr>
          <p:sp>
            <p:nvSpPr>
              <p:cNvPr id="3519" name="Google Shape;3519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7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20" name="Google Shape;3520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21" name="Google Shape;3521;p29"/>
            <p:cNvGrpSpPr/>
            <p:nvPr/>
          </p:nvGrpSpPr>
          <p:grpSpPr>
            <a:xfrm>
              <a:off x="1661724" y="0"/>
              <a:ext cx="559300" cy="561807"/>
              <a:chOff x="1813" y="0"/>
              <a:chExt cx="809173" cy="812800"/>
            </a:xfrm>
          </p:grpSpPr>
          <p:sp>
            <p:nvSpPr>
              <p:cNvPr id="3522" name="Google Shape;3522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33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23" name="Google Shape;3523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24" name="Google Shape;3524;p29"/>
            <p:cNvGrpSpPr/>
            <p:nvPr/>
          </p:nvGrpSpPr>
          <p:grpSpPr>
            <a:xfrm>
              <a:off x="2491960" y="5363784"/>
              <a:ext cx="559300" cy="561807"/>
              <a:chOff x="1813" y="0"/>
              <a:chExt cx="809173" cy="812800"/>
            </a:xfrm>
          </p:grpSpPr>
          <p:sp>
            <p:nvSpPr>
              <p:cNvPr id="3525" name="Google Shape;3525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49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26" name="Google Shape;3526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27" name="Google Shape;3527;p29"/>
            <p:cNvGrpSpPr/>
            <p:nvPr/>
          </p:nvGrpSpPr>
          <p:grpSpPr>
            <a:xfrm>
              <a:off x="2491960" y="4469820"/>
              <a:ext cx="559300" cy="561807"/>
              <a:chOff x="1813" y="0"/>
              <a:chExt cx="809173" cy="812800"/>
            </a:xfrm>
          </p:grpSpPr>
          <p:sp>
            <p:nvSpPr>
              <p:cNvPr id="3528" name="Google Shape;3528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13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29" name="Google Shape;3529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30" name="Google Shape;3530;p29"/>
            <p:cNvGrpSpPr/>
            <p:nvPr/>
          </p:nvGrpSpPr>
          <p:grpSpPr>
            <a:xfrm>
              <a:off x="2491960" y="3575856"/>
              <a:ext cx="559300" cy="561807"/>
              <a:chOff x="1813" y="0"/>
              <a:chExt cx="809173" cy="812800"/>
            </a:xfrm>
          </p:grpSpPr>
          <p:sp>
            <p:nvSpPr>
              <p:cNvPr id="3531" name="Google Shape;3531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74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32" name="Google Shape;3532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33" name="Google Shape;3533;p29"/>
            <p:cNvGrpSpPr/>
            <p:nvPr/>
          </p:nvGrpSpPr>
          <p:grpSpPr>
            <a:xfrm>
              <a:off x="2491960" y="2681892"/>
              <a:ext cx="559300" cy="561807"/>
              <a:chOff x="1813" y="0"/>
              <a:chExt cx="809173" cy="812800"/>
            </a:xfrm>
          </p:grpSpPr>
          <p:sp>
            <p:nvSpPr>
              <p:cNvPr id="3534" name="Google Shape;3534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43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35" name="Google Shape;3535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36" name="Google Shape;3536;p29"/>
            <p:cNvGrpSpPr/>
            <p:nvPr/>
          </p:nvGrpSpPr>
          <p:grpSpPr>
            <a:xfrm>
              <a:off x="2491960" y="1787928"/>
              <a:ext cx="559300" cy="561807"/>
              <a:chOff x="1813" y="0"/>
              <a:chExt cx="809173" cy="812800"/>
            </a:xfrm>
          </p:grpSpPr>
          <p:sp>
            <p:nvSpPr>
              <p:cNvPr id="3537" name="Google Shape;3537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03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38" name="Google Shape;3538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39" name="Google Shape;3539;p29"/>
            <p:cNvGrpSpPr/>
            <p:nvPr/>
          </p:nvGrpSpPr>
          <p:grpSpPr>
            <a:xfrm>
              <a:off x="2491960" y="893964"/>
              <a:ext cx="559300" cy="561807"/>
              <a:chOff x="1813" y="0"/>
              <a:chExt cx="809173" cy="812800"/>
            </a:xfrm>
          </p:grpSpPr>
          <p:sp>
            <p:nvSpPr>
              <p:cNvPr id="3540" name="Google Shape;3540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7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41" name="Google Shape;3541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42" name="Google Shape;3542;p29"/>
            <p:cNvGrpSpPr/>
            <p:nvPr/>
          </p:nvGrpSpPr>
          <p:grpSpPr>
            <a:xfrm>
              <a:off x="2491960" y="0"/>
              <a:ext cx="559300" cy="561807"/>
              <a:chOff x="1813" y="0"/>
              <a:chExt cx="809173" cy="812800"/>
            </a:xfrm>
          </p:grpSpPr>
          <p:sp>
            <p:nvSpPr>
              <p:cNvPr id="3543" name="Google Shape;3543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33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44" name="Google Shape;3544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45" name="Google Shape;3545;p29"/>
            <p:cNvGrpSpPr/>
            <p:nvPr/>
          </p:nvGrpSpPr>
          <p:grpSpPr>
            <a:xfrm>
              <a:off x="3322195" y="5363784"/>
              <a:ext cx="559300" cy="561807"/>
              <a:chOff x="1813" y="0"/>
              <a:chExt cx="809173" cy="812800"/>
            </a:xfrm>
          </p:grpSpPr>
          <p:sp>
            <p:nvSpPr>
              <p:cNvPr id="3546" name="Google Shape;3546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49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47" name="Google Shape;3547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48" name="Google Shape;3548;p29"/>
            <p:cNvGrpSpPr/>
            <p:nvPr/>
          </p:nvGrpSpPr>
          <p:grpSpPr>
            <a:xfrm>
              <a:off x="3322195" y="4469820"/>
              <a:ext cx="559300" cy="561807"/>
              <a:chOff x="1813" y="0"/>
              <a:chExt cx="809173" cy="812800"/>
            </a:xfrm>
          </p:grpSpPr>
          <p:sp>
            <p:nvSpPr>
              <p:cNvPr id="3549" name="Google Shape;3549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13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50" name="Google Shape;3550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51" name="Google Shape;3551;p29"/>
            <p:cNvGrpSpPr/>
            <p:nvPr/>
          </p:nvGrpSpPr>
          <p:grpSpPr>
            <a:xfrm>
              <a:off x="3322195" y="3575856"/>
              <a:ext cx="559300" cy="561807"/>
              <a:chOff x="1813" y="0"/>
              <a:chExt cx="809173" cy="812800"/>
            </a:xfrm>
          </p:grpSpPr>
          <p:sp>
            <p:nvSpPr>
              <p:cNvPr id="3552" name="Google Shape;3552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74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53" name="Google Shape;3553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54" name="Google Shape;3554;p29"/>
            <p:cNvGrpSpPr/>
            <p:nvPr/>
          </p:nvGrpSpPr>
          <p:grpSpPr>
            <a:xfrm>
              <a:off x="3322195" y="2681892"/>
              <a:ext cx="559300" cy="561807"/>
              <a:chOff x="1813" y="0"/>
              <a:chExt cx="809173" cy="812800"/>
            </a:xfrm>
          </p:grpSpPr>
          <p:sp>
            <p:nvSpPr>
              <p:cNvPr id="3555" name="Google Shape;3555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43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56" name="Google Shape;3556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57" name="Google Shape;3557;p29"/>
            <p:cNvGrpSpPr/>
            <p:nvPr/>
          </p:nvGrpSpPr>
          <p:grpSpPr>
            <a:xfrm>
              <a:off x="3322195" y="1787928"/>
              <a:ext cx="559300" cy="561807"/>
              <a:chOff x="1813" y="0"/>
              <a:chExt cx="809173" cy="812800"/>
            </a:xfrm>
          </p:grpSpPr>
          <p:sp>
            <p:nvSpPr>
              <p:cNvPr id="3558" name="Google Shape;3558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03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59" name="Google Shape;3559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60" name="Google Shape;3560;p29"/>
            <p:cNvGrpSpPr/>
            <p:nvPr/>
          </p:nvGrpSpPr>
          <p:grpSpPr>
            <a:xfrm>
              <a:off x="3322195" y="893964"/>
              <a:ext cx="559300" cy="561807"/>
              <a:chOff x="1813" y="0"/>
              <a:chExt cx="809173" cy="812800"/>
            </a:xfrm>
          </p:grpSpPr>
          <p:sp>
            <p:nvSpPr>
              <p:cNvPr id="3561" name="Google Shape;3561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7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62" name="Google Shape;3562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63" name="Google Shape;3563;p29"/>
            <p:cNvGrpSpPr/>
            <p:nvPr/>
          </p:nvGrpSpPr>
          <p:grpSpPr>
            <a:xfrm>
              <a:off x="3322195" y="0"/>
              <a:ext cx="559300" cy="561807"/>
              <a:chOff x="1813" y="0"/>
              <a:chExt cx="809173" cy="812800"/>
            </a:xfrm>
          </p:grpSpPr>
          <p:sp>
            <p:nvSpPr>
              <p:cNvPr id="3564" name="Google Shape;3564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33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65" name="Google Shape;3565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66" name="Google Shape;3566;p29"/>
            <p:cNvGrpSpPr/>
            <p:nvPr/>
          </p:nvGrpSpPr>
          <p:grpSpPr>
            <a:xfrm>
              <a:off x="4152431" y="5363784"/>
              <a:ext cx="559300" cy="561807"/>
              <a:chOff x="1813" y="0"/>
              <a:chExt cx="809173" cy="812800"/>
            </a:xfrm>
          </p:grpSpPr>
          <p:sp>
            <p:nvSpPr>
              <p:cNvPr id="3567" name="Google Shape;3567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49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68" name="Google Shape;3568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69" name="Google Shape;3569;p29"/>
            <p:cNvGrpSpPr/>
            <p:nvPr/>
          </p:nvGrpSpPr>
          <p:grpSpPr>
            <a:xfrm>
              <a:off x="4152431" y="4469820"/>
              <a:ext cx="559300" cy="561807"/>
              <a:chOff x="1813" y="0"/>
              <a:chExt cx="809173" cy="812800"/>
            </a:xfrm>
          </p:grpSpPr>
          <p:sp>
            <p:nvSpPr>
              <p:cNvPr id="3570" name="Google Shape;3570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13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71" name="Google Shape;3571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72" name="Google Shape;3572;p29"/>
            <p:cNvGrpSpPr/>
            <p:nvPr/>
          </p:nvGrpSpPr>
          <p:grpSpPr>
            <a:xfrm>
              <a:off x="4152431" y="3575856"/>
              <a:ext cx="559300" cy="561807"/>
              <a:chOff x="1813" y="0"/>
              <a:chExt cx="809173" cy="812800"/>
            </a:xfrm>
          </p:grpSpPr>
          <p:sp>
            <p:nvSpPr>
              <p:cNvPr id="3573" name="Google Shape;3573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74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74" name="Google Shape;3574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75" name="Google Shape;3575;p29"/>
            <p:cNvGrpSpPr/>
            <p:nvPr/>
          </p:nvGrpSpPr>
          <p:grpSpPr>
            <a:xfrm>
              <a:off x="4152431" y="2681892"/>
              <a:ext cx="559300" cy="561807"/>
              <a:chOff x="1813" y="0"/>
              <a:chExt cx="809173" cy="812800"/>
            </a:xfrm>
          </p:grpSpPr>
          <p:sp>
            <p:nvSpPr>
              <p:cNvPr id="3576" name="Google Shape;3576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43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77" name="Google Shape;3577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78" name="Google Shape;3578;p29"/>
            <p:cNvGrpSpPr/>
            <p:nvPr/>
          </p:nvGrpSpPr>
          <p:grpSpPr>
            <a:xfrm>
              <a:off x="4152431" y="1787928"/>
              <a:ext cx="559300" cy="561807"/>
              <a:chOff x="1813" y="0"/>
              <a:chExt cx="809173" cy="812800"/>
            </a:xfrm>
          </p:grpSpPr>
          <p:sp>
            <p:nvSpPr>
              <p:cNvPr id="3579" name="Google Shape;3579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03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80" name="Google Shape;3580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81" name="Google Shape;3581;p29"/>
            <p:cNvGrpSpPr/>
            <p:nvPr/>
          </p:nvGrpSpPr>
          <p:grpSpPr>
            <a:xfrm>
              <a:off x="4152431" y="893964"/>
              <a:ext cx="559300" cy="561807"/>
              <a:chOff x="1813" y="0"/>
              <a:chExt cx="809173" cy="812800"/>
            </a:xfrm>
          </p:grpSpPr>
          <p:sp>
            <p:nvSpPr>
              <p:cNvPr id="3582" name="Google Shape;3582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7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83" name="Google Shape;3583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84" name="Google Shape;3584;p29"/>
            <p:cNvGrpSpPr/>
            <p:nvPr/>
          </p:nvGrpSpPr>
          <p:grpSpPr>
            <a:xfrm>
              <a:off x="4152431" y="0"/>
              <a:ext cx="559300" cy="561807"/>
              <a:chOff x="1813" y="0"/>
              <a:chExt cx="809173" cy="812800"/>
            </a:xfrm>
          </p:grpSpPr>
          <p:sp>
            <p:nvSpPr>
              <p:cNvPr id="3585" name="Google Shape;3585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33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86" name="Google Shape;3586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87" name="Google Shape;3587;p29"/>
            <p:cNvGrpSpPr/>
            <p:nvPr/>
          </p:nvGrpSpPr>
          <p:grpSpPr>
            <a:xfrm>
              <a:off x="4982666" y="5363784"/>
              <a:ext cx="559300" cy="561807"/>
              <a:chOff x="1813" y="0"/>
              <a:chExt cx="809173" cy="812800"/>
            </a:xfrm>
          </p:grpSpPr>
          <p:sp>
            <p:nvSpPr>
              <p:cNvPr id="3588" name="Google Shape;3588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49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89" name="Google Shape;3589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90" name="Google Shape;3590;p29"/>
            <p:cNvGrpSpPr/>
            <p:nvPr/>
          </p:nvGrpSpPr>
          <p:grpSpPr>
            <a:xfrm>
              <a:off x="4982666" y="4469820"/>
              <a:ext cx="559300" cy="561807"/>
              <a:chOff x="1813" y="0"/>
              <a:chExt cx="809173" cy="812800"/>
            </a:xfrm>
          </p:grpSpPr>
          <p:sp>
            <p:nvSpPr>
              <p:cNvPr id="3591" name="Google Shape;3591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13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92" name="Google Shape;3592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93" name="Google Shape;3593;p29"/>
            <p:cNvGrpSpPr/>
            <p:nvPr/>
          </p:nvGrpSpPr>
          <p:grpSpPr>
            <a:xfrm>
              <a:off x="4982666" y="3575856"/>
              <a:ext cx="559300" cy="561807"/>
              <a:chOff x="1813" y="0"/>
              <a:chExt cx="809173" cy="812800"/>
            </a:xfrm>
          </p:grpSpPr>
          <p:sp>
            <p:nvSpPr>
              <p:cNvPr id="3594" name="Google Shape;3594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74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95" name="Google Shape;3595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96" name="Google Shape;3596;p29"/>
            <p:cNvGrpSpPr/>
            <p:nvPr/>
          </p:nvGrpSpPr>
          <p:grpSpPr>
            <a:xfrm>
              <a:off x="4982666" y="2681892"/>
              <a:ext cx="559300" cy="561807"/>
              <a:chOff x="1813" y="0"/>
              <a:chExt cx="809173" cy="812800"/>
            </a:xfrm>
          </p:grpSpPr>
          <p:sp>
            <p:nvSpPr>
              <p:cNvPr id="3597" name="Google Shape;3597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43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98" name="Google Shape;3598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99" name="Google Shape;3599;p29"/>
            <p:cNvGrpSpPr/>
            <p:nvPr/>
          </p:nvGrpSpPr>
          <p:grpSpPr>
            <a:xfrm>
              <a:off x="4982666" y="1787928"/>
              <a:ext cx="559300" cy="561807"/>
              <a:chOff x="1813" y="0"/>
              <a:chExt cx="809173" cy="812800"/>
            </a:xfrm>
          </p:grpSpPr>
          <p:sp>
            <p:nvSpPr>
              <p:cNvPr id="3600" name="Google Shape;3600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03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01" name="Google Shape;3601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602" name="Google Shape;3602;p29"/>
            <p:cNvGrpSpPr/>
            <p:nvPr/>
          </p:nvGrpSpPr>
          <p:grpSpPr>
            <a:xfrm>
              <a:off x="4982666" y="893964"/>
              <a:ext cx="559300" cy="561807"/>
              <a:chOff x="1813" y="0"/>
              <a:chExt cx="809173" cy="812800"/>
            </a:xfrm>
          </p:grpSpPr>
          <p:sp>
            <p:nvSpPr>
              <p:cNvPr id="3603" name="Google Shape;3603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7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04" name="Google Shape;3604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605" name="Google Shape;3605;p29"/>
            <p:cNvGrpSpPr/>
            <p:nvPr/>
          </p:nvGrpSpPr>
          <p:grpSpPr>
            <a:xfrm>
              <a:off x="4982666" y="0"/>
              <a:ext cx="559300" cy="561807"/>
              <a:chOff x="1813" y="0"/>
              <a:chExt cx="809173" cy="812800"/>
            </a:xfrm>
          </p:grpSpPr>
          <p:sp>
            <p:nvSpPr>
              <p:cNvPr id="3606" name="Google Shape;3606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33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07" name="Google Shape;3607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608" name="Google Shape;3608;p29"/>
            <p:cNvGrpSpPr/>
            <p:nvPr/>
          </p:nvGrpSpPr>
          <p:grpSpPr>
            <a:xfrm>
              <a:off x="5812902" y="5363784"/>
              <a:ext cx="559300" cy="561807"/>
              <a:chOff x="1813" y="0"/>
              <a:chExt cx="809173" cy="812800"/>
            </a:xfrm>
          </p:grpSpPr>
          <p:sp>
            <p:nvSpPr>
              <p:cNvPr id="3609" name="Google Shape;3609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49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10" name="Google Shape;3610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611" name="Google Shape;3611;p29"/>
            <p:cNvGrpSpPr/>
            <p:nvPr/>
          </p:nvGrpSpPr>
          <p:grpSpPr>
            <a:xfrm>
              <a:off x="5812902" y="4469820"/>
              <a:ext cx="559300" cy="561807"/>
              <a:chOff x="1813" y="0"/>
              <a:chExt cx="809173" cy="812800"/>
            </a:xfrm>
          </p:grpSpPr>
          <p:sp>
            <p:nvSpPr>
              <p:cNvPr id="3612" name="Google Shape;3612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13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13" name="Google Shape;3613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614" name="Google Shape;3614;p29"/>
            <p:cNvGrpSpPr/>
            <p:nvPr/>
          </p:nvGrpSpPr>
          <p:grpSpPr>
            <a:xfrm>
              <a:off x="5812902" y="3575856"/>
              <a:ext cx="559300" cy="561807"/>
              <a:chOff x="1813" y="0"/>
              <a:chExt cx="809173" cy="812800"/>
            </a:xfrm>
          </p:grpSpPr>
          <p:sp>
            <p:nvSpPr>
              <p:cNvPr id="3615" name="Google Shape;3615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74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16" name="Google Shape;3616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617" name="Google Shape;3617;p29"/>
            <p:cNvGrpSpPr/>
            <p:nvPr/>
          </p:nvGrpSpPr>
          <p:grpSpPr>
            <a:xfrm>
              <a:off x="5812902" y="2681892"/>
              <a:ext cx="559300" cy="561807"/>
              <a:chOff x="1813" y="0"/>
              <a:chExt cx="809173" cy="812800"/>
            </a:xfrm>
          </p:grpSpPr>
          <p:sp>
            <p:nvSpPr>
              <p:cNvPr id="3618" name="Google Shape;3618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43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19" name="Google Shape;3619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620" name="Google Shape;3620;p29"/>
            <p:cNvGrpSpPr/>
            <p:nvPr/>
          </p:nvGrpSpPr>
          <p:grpSpPr>
            <a:xfrm>
              <a:off x="5812902" y="1787928"/>
              <a:ext cx="559300" cy="561807"/>
              <a:chOff x="1813" y="0"/>
              <a:chExt cx="809173" cy="812800"/>
            </a:xfrm>
          </p:grpSpPr>
          <p:sp>
            <p:nvSpPr>
              <p:cNvPr id="3621" name="Google Shape;3621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03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22" name="Google Shape;3622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623" name="Google Shape;3623;p29"/>
            <p:cNvGrpSpPr/>
            <p:nvPr/>
          </p:nvGrpSpPr>
          <p:grpSpPr>
            <a:xfrm>
              <a:off x="5812902" y="893964"/>
              <a:ext cx="559300" cy="561807"/>
              <a:chOff x="1813" y="0"/>
              <a:chExt cx="809173" cy="812800"/>
            </a:xfrm>
          </p:grpSpPr>
          <p:sp>
            <p:nvSpPr>
              <p:cNvPr id="3624" name="Google Shape;3624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7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25" name="Google Shape;3625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626" name="Google Shape;3626;p29"/>
            <p:cNvGrpSpPr/>
            <p:nvPr/>
          </p:nvGrpSpPr>
          <p:grpSpPr>
            <a:xfrm>
              <a:off x="5812902" y="0"/>
              <a:ext cx="559300" cy="561807"/>
              <a:chOff x="1813" y="0"/>
              <a:chExt cx="809173" cy="812800"/>
            </a:xfrm>
          </p:grpSpPr>
          <p:sp>
            <p:nvSpPr>
              <p:cNvPr id="3627" name="Google Shape;3627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33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28" name="Google Shape;3628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3629" name="Google Shape;3629;p29"/>
          <p:cNvGrpSpPr/>
          <p:nvPr/>
        </p:nvGrpSpPr>
        <p:grpSpPr>
          <a:xfrm>
            <a:off x="-8667147" y="5817087"/>
            <a:ext cx="9765325" cy="4469910"/>
            <a:chOff x="1253" y="0"/>
            <a:chExt cx="13020433" cy="5959880"/>
          </a:xfrm>
        </p:grpSpPr>
        <p:grpSp>
          <p:nvGrpSpPr>
            <p:cNvPr id="3630" name="Google Shape;3630;p29"/>
            <p:cNvGrpSpPr/>
            <p:nvPr/>
          </p:nvGrpSpPr>
          <p:grpSpPr>
            <a:xfrm>
              <a:off x="6650737" y="5398073"/>
              <a:ext cx="559300" cy="561807"/>
              <a:chOff x="1813" y="0"/>
              <a:chExt cx="809173" cy="812800"/>
            </a:xfrm>
          </p:grpSpPr>
          <p:sp>
            <p:nvSpPr>
              <p:cNvPr id="3631" name="Google Shape;3631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49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32" name="Google Shape;3632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633" name="Google Shape;3633;p29"/>
            <p:cNvGrpSpPr/>
            <p:nvPr/>
          </p:nvGrpSpPr>
          <p:grpSpPr>
            <a:xfrm>
              <a:off x="6650737" y="4504109"/>
              <a:ext cx="559300" cy="561807"/>
              <a:chOff x="1813" y="0"/>
              <a:chExt cx="809173" cy="812800"/>
            </a:xfrm>
          </p:grpSpPr>
          <p:sp>
            <p:nvSpPr>
              <p:cNvPr id="3634" name="Google Shape;3634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13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35" name="Google Shape;3635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636" name="Google Shape;3636;p29"/>
            <p:cNvGrpSpPr/>
            <p:nvPr/>
          </p:nvGrpSpPr>
          <p:grpSpPr>
            <a:xfrm>
              <a:off x="6650737" y="3610145"/>
              <a:ext cx="559300" cy="561807"/>
              <a:chOff x="1813" y="0"/>
              <a:chExt cx="809173" cy="812800"/>
            </a:xfrm>
          </p:grpSpPr>
          <p:sp>
            <p:nvSpPr>
              <p:cNvPr id="3637" name="Google Shape;3637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74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38" name="Google Shape;3638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639" name="Google Shape;3639;p29"/>
            <p:cNvGrpSpPr/>
            <p:nvPr/>
          </p:nvGrpSpPr>
          <p:grpSpPr>
            <a:xfrm>
              <a:off x="6650737" y="2716181"/>
              <a:ext cx="559300" cy="561807"/>
              <a:chOff x="1813" y="0"/>
              <a:chExt cx="809173" cy="812800"/>
            </a:xfrm>
          </p:grpSpPr>
          <p:sp>
            <p:nvSpPr>
              <p:cNvPr id="3640" name="Google Shape;3640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43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41" name="Google Shape;3641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642" name="Google Shape;3642;p29"/>
            <p:cNvGrpSpPr/>
            <p:nvPr/>
          </p:nvGrpSpPr>
          <p:grpSpPr>
            <a:xfrm>
              <a:off x="6650737" y="1822217"/>
              <a:ext cx="559300" cy="561807"/>
              <a:chOff x="1813" y="0"/>
              <a:chExt cx="809173" cy="812800"/>
            </a:xfrm>
          </p:grpSpPr>
          <p:sp>
            <p:nvSpPr>
              <p:cNvPr id="3643" name="Google Shape;3643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03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44" name="Google Shape;3644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645" name="Google Shape;3645;p29"/>
            <p:cNvGrpSpPr/>
            <p:nvPr/>
          </p:nvGrpSpPr>
          <p:grpSpPr>
            <a:xfrm>
              <a:off x="6650737" y="928253"/>
              <a:ext cx="559300" cy="561807"/>
              <a:chOff x="1813" y="0"/>
              <a:chExt cx="809173" cy="812800"/>
            </a:xfrm>
          </p:grpSpPr>
          <p:sp>
            <p:nvSpPr>
              <p:cNvPr id="3646" name="Google Shape;3646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7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47" name="Google Shape;3647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648" name="Google Shape;3648;p29"/>
            <p:cNvGrpSpPr/>
            <p:nvPr/>
          </p:nvGrpSpPr>
          <p:grpSpPr>
            <a:xfrm>
              <a:off x="6650737" y="34289"/>
              <a:ext cx="559300" cy="561807"/>
              <a:chOff x="1813" y="0"/>
              <a:chExt cx="809173" cy="812800"/>
            </a:xfrm>
          </p:grpSpPr>
          <p:sp>
            <p:nvSpPr>
              <p:cNvPr id="3649" name="Google Shape;3649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33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50" name="Google Shape;3650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651" name="Google Shape;3651;p29"/>
            <p:cNvGrpSpPr/>
            <p:nvPr/>
          </p:nvGrpSpPr>
          <p:grpSpPr>
            <a:xfrm>
              <a:off x="7480973" y="5398073"/>
              <a:ext cx="559300" cy="561807"/>
              <a:chOff x="1813" y="0"/>
              <a:chExt cx="809173" cy="812800"/>
            </a:xfrm>
          </p:grpSpPr>
          <p:sp>
            <p:nvSpPr>
              <p:cNvPr id="3652" name="Google Shape;3652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49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53" name="Google Shape;3653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654" name="Google Shape;3654;p29"/>
            <p:cNvGrpSpPr/>
            <p:nvPr/>
          </p:nvGrpSpPr>
          <p:grpSpPr>
            <a:xfrm>
              <a:off x="7480973" y="4504109"/>
              <a:ext cx="559300" cy="561807"/>
              <a:chOff x="1813" y="0"/>
              <a:chExt cx="809173" cy="812800"/>
            </a:xfrm>
          </p:grpSpPr>
          <p:sp>
            <p:nvSpPr>
              <p:cNvPr id="3655" name="Google Shape;3655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13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56" name="Google Shape;3656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657" name="Google Shape;3657;p29"/>
            <p:cNvGrpSpPr/>
            <p:nvPr/>
          </p:nvGrpSpPr>
          <p:grpSpPr>
            <a:xfrm>
              <a:off x="7480973" y="3610145"/>
              <a:ext cx="559300" cy="561807"/>
              <a:chOff x="1813" y="0"/>
              <a:chExt cx="809173" cy="812800"/>
            </a:xfrm>
          </p:grpSpPr>
          <p:sp>
            <p:nvSpPr>
              <p:cNvPr id="3658" name="Google Shape;3658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74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59" name="Google Shape;3659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660" name="Google Shape;3660;p29"/>
            <p:cNvGrpSpPr/>
            <p:nvPr/>
          </p:nvGrpSpPr>
          <p:grpSpPr>
            <a:xfrm>
              <a:off x="7480973" y="2716181"/>
              <a:ext cx="559300" cy="561807"/>
              <a:chOff x="1813" y="0"/>
              <a:chExt cx="809173" cy="812800"/>
            </a:xfrm>
          </p:grpSpPr>
          <p:sp>
            <p:nvSpPr>
              <p:cNvPr id="3661" name="Google Shape;3661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43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62" name="Google Shape;3662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663" name="Google Shape;3663;p29"/>
            <p:cNvGrpSpPr/>
            <p:nvPr/>
          </p:nvGrpSpPr>
          <p:grpSpPr>
            <a:xfrm>
              <a:off x="7480973" y="1822217"/>
              <a:ext cx="559300" cy="561807"/>
              <a:chOff x="1813" y="0"/>
              <a:chExt cx="809173" cy="812800"/>
            </a:xfrm>
          </p:grpSpPr>
          <p:sp>
            <p:nvSpPr>
              <p:cNvPr id="3664" name="Google Shape;3664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03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65" name="Google Shape;3665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666" name="Google Shape;3666;p29"/>
            <p:cNvGrpSpPr/>
            <p:nvPr/>
          </p:nvGrpSpPr>
          <p:grpSpPr>
            <a:xfrm>
              <a:off x="7480973" y="928253"/>
              <a:ext cx="559300" cy="561807"/>
              <a:chOff x="1813" y="0"/>
              <a:chExt cx="809173" cy="812800"/>
            </a:xfrm>
          </p:grpSpPr>
          <p:sp>
            <p:nvSpPr>
              <p:cNvPr id="3667" name="Google Shape;3667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7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68" name="Google Shape;3668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669" name="Google Shape;3669;p29"/>
            <p:cNvGrpSpPr/>
            <p:nvPr/>
          </p:nvGrpSpPr>
          <p:grpSpPr>
            <a:xfrm>
              <a:off x="7480973" y="34289"/>
              <a:ext cx="559300" cy="561807"/>
              <a:chOff x="1813" y="0"/>
              <a:chExt cx="809173" cy="812800"/>
            </a:xfrm>
          </p:grpSpPr>
          <p:sp>
            <p:nvSpPr>
              <p:cNvPr id="3670" name="Google Shape;3670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33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71" name="Google Shape;3671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672" name="Google Shape;3672;p29"/>
            <p:cNvGrpSpPr/>
            <p:nvPr/>
          </p:nvGrpSpPr>
          <p:grpSpPr>
            <a:xfrm>
              <a:off x="8311208" y="5398073"/>
              <a:ext cx="559300" cy="561807"/>
              <a:chOff x="1813" y="0"/>
              <a:chExt cx="809173" cy="812800"/>
            </a:xfrm>
          </p:grpSpPr>
          <p:sp>
            <p:nvSpPr>
              <p:cNvPr id="3673" name="Google Shape;3673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49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74" name="Google Shape;3674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675" name="Google Shape;3675;p29"/>
            <p:cNvGrpSpPr/>
            <p:nvPr/>
          </p:nvGrpSpPr>
          <p:grpSpPr>
            <a:xfrm>
              <a:off x="8311208" y="4504109"/>
              <a:ext cx="559300" cy="561807"/>
              <a:chOff x="1813" y="0"/>
              <a:chExt cx="809173" cy="812800"/>
            </a:xfrm>
          </p:grpSpPr>
          <p:sp>
            <p:nvSpPr>
              <p:cNvPr id="3676" name="Google Shape;3676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13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77" name="Google Shape;3677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678" name="Google Shape;3678;p29"/>
            <p:cNvGrpSpPr/>
            <p:nvPr/>
          </p:nvGrpSpPr>
          <p:grpSpPr>
            <a:xfrm>
              <a:off x="8311208" y="3610145"/>
              <a:ext cx="559300" cy="561807"/>
              <a:chOff x="1813" y="0"/>
              <a:chExt cx="809173" cy="812800"/>
            </a:xfrm>
          </p:grpSpPr>
          <p:sp>
            <p:nvSpPr>
              <p:cNvPr id="3679" name="Google Shape;3679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74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80" name="Google Shape;3680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681" name="Google Shape;3681;p29"/>
            <p:cNvGrpSpPr/>
            <p:nvPr/>
          </p:nvGrpSpPr>
          <p:grpSpPr>
            <a:xfrm>
              <a:off x="8311208" y="2716181"/>
              <a:ext cx="559300" cy="561807"/>
              <a:chOff x="1813" y="0"/>
              <a:chExt cx="809173" cy="812800"/>
            </a:xfrm>
          </p:grpSpPr>
          <p:sp>
            <p:nvSpPr>
              <p:cNvPr id="3682" name="Google Shape;3682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43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83" name="Google Shape;3683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684" name="Google Shape;3684;p29"/>
            <p:cNvGrpSpPr/>
            <p:nvPr/>
          </p:nvGrpSpPr>
          <p:grpSpPr>
            <a:xfrm>
              <a:off x="8311208" y="1822217"/>
              <a:ext cx="559300" cy="561807"/>
              <a:chOff x="1813" y="0"/>
              <a:chExt cx="809173" cy="812800"/>
            </a:xfrm>
          </p:grpSpPr>
          <p:sp>
            <p:nvSpPr>
              <p:cNvPr id="3685" name="Google Shape;3685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03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86" name="Google Shape;3686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687" name="Google Shape;3687;p29"/>
            <p:cNvGrpSpPr/>
            <p:nvPr/>
          </p:nvGrpSpPr>
          <p:grpSpPr>
            <a:xfrm>
              <a:off x="8311208" y="928253"/>
              <a:ext cx="559300" cy="561807"/>
              <a:chOff x="1813" y="0"/>
              <a:chExt cx="809173" cy="812800"/>
            </a:xfrm>
          </p:grpSpPr>
          <p:sp>
            <p:nvSpPr>
              <p:cNvPr id="3688" name="Google Shape;3688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7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89" name="Google Shape;3689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690" name="Google Shape;3690;p29"/>
            <p:cNvGrpSpPr/>
            <p:nvPr/>
          </p:nvGrpSpPr>
          <p:grpSpPr>
            <a:xfrm>
              <a:off x="8311208" y="34289"/>
              <a:ext cx="559300" cy="561807"/>
              <a:chOff x="1813" y="0"/>
              <a:chExt cx="809173" cy="812800"/>
            </a:xfrm>
          </p:grpSpPr>
          <p:sp>
            <p:nvSpPr>
              <p:cNvPr id="3691" name="Google Shape;3691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33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92" name="Google Shape;3692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693" name="Google Shape;3693;p29"/>
            <p:cNvGrpSpPr/>
            <p:nvPr/>
          </p:nvGrpSpPr>
          <p:grpSpPr>
            <a:xfrm>
              <a:off x="9141444" y="5398073"/>
              <a:ext cx="559300" cy="561807"/>
              <a:chOff x="1813" y="0"/>
              <a:chExt cx="809173" cy="812800"/>
            </a:xfrm>
          </p:grpSpPr>
          <p:sp>
            <p:nvSpPr>
              <p:cNvPr id="3694" name="Google Shape;3694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49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95" name="Google Shape;3695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696" name="Google Shape;3696;p29"/>
            <p:cNvGrpSpPr/>
            <p:nvPr/>
          </p:nvGrpSpPr>
          <p:grpSpPr>
            <a:xfrm>
              <a:off x="9141444" y="4504109"/>
              <a:ext cx="559300" cy="561807"/>
              <a:chOff x="1813" y="0"/>
              <a:chExt cx="809173" cy="812800"/>
            </a:xfrm>
          </p:grpSpPr>
          <p:sp>
            <p:nvSpPr>
              <p:cNvPr id="3697" name="Google Shape;3697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13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98" name="Google Shape;3698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699" name="Google Shape;3699;p29"/>
            <p:cNvGrpSpPr/>
            <p:nvPr/>
          </p:nvGrpSpPr>
          <p:grpSpPr>
            <a:xfrm>
              <a:off x="9141444" y="3610145"/>
              <a:ext cx="559300" cy="561807"/>
              <a:chOff x="1813" y="0"/>
              <a:chExt cx="809173" cy="812800"/>
            </a:xfrm>
          </p:grpSpPr>
          <p:sp>
            <p:nvSpPr>
              <p:cNvPr id="3700" name="Google Shape;3700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74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01" name="Google Shape;3701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702" name="Google Shape;3702;p29"/>
            <p:cNvGrpSpPr/>
            <p:nvPr/>
          </p:nvGrpSpPr>
          <p:grpSpPr>
            <a:xfrm>
              <a:off x="9141444" y="2716181"/>
              <a:ext cx="559300" cy="561807"/>
              <a:chOff x="1813" y="0"/>
              <a:chExt cx="809173" cy="812800"/>
            </a:xfrm>
          </p:grpSpPr>
          <p:sp>
            <p:nvSpPr>
              <p:cNvPr id="3703" name="Google Shape;3703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43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04" name="Google Shape;3704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705" name="Google Shape;3705;p29"/>
            <p:cNvGrpSpPr/>
            <p:nvPr/>
          </p:nvGrpSpPr>
          <p:grpSpPr>
            <a:xfrm>
              <a:off x="9141444" y="1822217"/>
              <a:ext cx="559300" cy="561807"/>
              <a:chOff x="1813" y="0"/>
              <a:chExt cx="809173" cy="812800"/>
            </a:xfrm>
          </p:grpSpPr>
          <p:sp>
            <p:nvSpPr>
              <p:cNvPr id="3706" name="Google Shape;3706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03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07" name="Google Shape;3707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708" name="Google Shape;3708;p29"/>
            <p:cNvGrpSpPr/>
            <p:nvPr/>
          </p:nvGrpSpPr>
          <p:grpSpPr>
            <a:xfrm>
              <a:off x="9141444" y="928253"/>
              <a:ext cx="559300" cy="561807"/>
              <a:chOff x="1813" y="0"/>
              <a:chExt cx="809173" cy="812800"/>
            </a:xfrm>
          </p:grpSpPr>
          <p:sp>
            <p:nvSpPr>
              <p:cNvPr id="3709" name="Google Shape;3709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7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10" name="Google Shape;3710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711" name="Google Shape;3711;p29"/>
            <p:cNvGrpSpPr/>
            <p:nvPr/>
          </p:nvGrpSpPr>
          <p:grpSpPr>
            <a:xfrm>
              <a:off x="9141444" y="34289"/>
              <a:ext cx="559300" cy="561807"/>
              <a:chOff x="1813" y="0"/>
              <a:chExt cx="809173" cy="812800"/>
            </a:xfrm>
          </p:grpSpPr>
          <p:sp>
            <p:nvSpPr>
              <p:cNvPr id="3712" name="Google Shape;3712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33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13" name="Google Shape;3713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714" name="Google Shape;3714;p29"/>
            <p:cNvGrpSpPr/>
            <p:nvPr/>
          </p:nvGrpSpPr>
          <p:grpSpPr>
            <a:xfrm>
              <a:off x="9971680" y="5398073"/>
              <a:ext cx="559300" cy="561807"/>
              <a:chOff x="1813" y="0"/>
              <a:chExt cx="809173" cy="812800"/>
            </a:xfrm>
          </p:grpSpPr>
          <p:sp>
            <p:nvSpPr>
              <p:cNvPr id="3715" name="Google Shape;3715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49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16" name="Google Shape;3716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717" name="Google Shape;3717;p29"/>
            <p:cNvGrpSpPr/>
            <p:nvPr/>
          </p:nvGrpSpPr>
          <p:grpSpPr>
            <a:xfrm>
              <a:off x="9971680" y="4504109"/>
              <a:ext cx="559300" cy="561807"/>
              <a:chOff x="1813" y="0"/>
              <a:chExt cx="809173" cy="812800"/>
            </a:xfrm>
          </p:grpSpPr>
          <p:sp>
            <p:nvSpPr>
              <p:cNvPr id="3718" name="Google Shape;3718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13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19" name="Google Shape;3719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720" name="Google Shape;3720;p29"/>
            <p:cNvGrpSpPr/>
            <p:nvPr/>
          </p:nvGrpSpPr>
          <p:grpSpPr>
            <a:xfrm>
              <a:off x="9971680" y="3610145"/>
              <a:ext cx="559300" cy="561807"/>
              <a:chOff x="1813" y="0"/>
              <a:chExt cx="809173" cy="812800"/>
            </a:xfrm>
          </p:grpSpPr>
          <p:sp>
            <p:nvSpPr>
              <p:cNvPr id="3721" name="Google Shape;3721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74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22" name="Google Shape;3722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723" name="Google Shape;3723;p29"/>
            <p:cNvGrpSpPr/>
            <p:nvPr/>
          </p:nvGrpSpPr>
          <p:grpSpPr>
            <a:xfrm>
              <a:off x="9971680" y="2716181"/>
              <a:ext cx="559300" cy="561807"/>
              <a:chOff x="1813" y="0"/>
              <a:chExt cx="809173" cy="812800"/>
            </a:xfrm>
          </p:grpSpPr>
          <p:sp>
            <p:nvSpPr>
              <p:cNvPr id="3724" name="Google Shape;3724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43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25" name="Google Shape;3725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726" name="Google Shape;3726;p29"/>
            <p:cNvGrpSpPr/>
            <p:nvPr/>
          </p:nvGrpSpPr>
          <p:grpSpPr>
            <a:xfrm>
              <a:off x="9971680" y="1822217"/>
              <a:ext cx="559300" cy="561807"/>
              <a:chOff x="1813" y="0"/>
              <a:chExt cx="809173" cy="812800"/>
            </a:xfrm>
          </p:grpSpPr>
          <p:sp>
            <p:nvSpPr>
              <p:cNvPr id="3727" name="Google Shape;3727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03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28" name="Google Shape;3728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729" name="Google Shape;3729;p29"/>
            <p:cNvGrpSpPr/>
            <p:nvPr/>
          </p:nvGrpSpPr>
          <p:grpSpPr>
            <a:xfrm>
              <a:off x="9971680" y="928253"/>
              <a:ext cx="559300" cy="561807"/>
              <a:chOff x="1813" y="0"/>
              <a:chExt cx="809173" cy="812800"/>
            </a:xfrm>
          </p:grpSpPr>
          <p:sp>
            <p:nvSpPr>
              <p:cNvPr id="3730" name="Google Shape;3730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7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31" name="Google Shape;3731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732" name="Google Shape;3732;p29"/>
            <p:cNvGrpSpPr/>
            <p:nvPr/>
          </p:nvGrpSpPr>
          <p:grpSpPr>
            <a:xfrm>
              <a:off x="9971680" y="34289"/>
              <a:ext cx="559300" cy="561807"/>
              <a:chOff x="1813" y="0"/>
              <a:chExt cx="809173" cy="812800"/>
            </a:xfrm>
          </p:grpSpPr>
          <p:sp>
            <p:nvSpPr>
              <p:cNvPr id="3733" name="Google Shape;3733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33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34" name="Google Shape;3734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735" name="Google Shape;3735;p29"/>
            <p:cNvGrpSpPr/>
            <p:nvPr/>
          </p:nvGrpSpPr>
          <p:grpSpPr>
            <a:xfrm>
              <a:off x="10801915" y="5398073"/>
              <a:ext cx="559300" cy="561807"/>
              <a:chOff x="1813" y="0"/>
              <a:chExt cx="809173" cy="812800"/>
            </a:xfrm>
          </p:grpSpPr>
          <p:sp>
            <p:nvSpPr>
              <p:cNvPr id="3736" name="Google Shape;3736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49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37" name="Google Shape;3737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738" name="Google Shape;3738;p29"/>
            <p:cNvGrpSpPr/>
            <p:nvPr/>
          </p:nvGrpSpPr>
          <p:grpSpPr>
            <a:xfrm>
              <a:off x="10801915" y="4504109"/>
              <a:ext cx="559300" cy="561807"/>
              <a:chOff x="1813" y="0"/>
              <a:chExt cx="809173" cy="812800"/>
            </a:xfrm>
          </p:grpSpPr>
          <p:sp>
            <p:nvSpPr>
              <p:cNvPr id="3739" name="Google Shape;3739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13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40" name="Google Shape;3740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741" name="Google Shape;3741;p29"/>
            <p:cNvGrpSpPr/>
            <p:nvPr/>
          </p:nvGrpSpPr>
          <p:grpSpPr>
            <a:xfrm>
              <a:off x="10801915" y="3610145"/>
              <a:ext cx="559300" cy="561807"/>
              <a:chOff x="1813" y="0"/>
              <a:chExt cx="809173" cy="812800"/>
            </a:xfrm>
          </p:grpSpPr>
          <p:sp>
            <p:nvSpPr>
              <p:cNvPr id="3742" name="Google Shape;3742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74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43" name="Google Shape;3743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744" name="Google Shape;3744;p29"/>
            <p:cNvGrpSpPr/>
            <p:nvPr/>
          </p:nvGrpSpPr>
          <p:grpSpPr>
            <a:xfrm>
              <a:off x="10801915" y="2716181"/>
              <a:ext cx="559300" cy="561807"/>
              <a:chOff x="1813" y="0"/>
              <a:chExt cx="809173" cy="812800"/>
            </a:xfrm>
          </p:grpSpPr>
          <p:sp>
            <p:nvSpPr>
              <p:cNvPr id="3745" name="Google Shape;3745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43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46" name="Google Shape;3746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747" name="Google Shape;3747;p29"/>
            <p:cNvGrpSpPr/>
            <p:nvPr/>
          </p:nvGrpSpPr>
          <p:grpSpPr>
            <a:xfrm>
              <a:off x="10801915" y="1822217"/>
              <a:ext cx="559300" cy="561807"/>
              <a:chOff x="1813" y="0"/>
              <a:chExt cx="809173" cy="812800"/>
            </a:xfrm>
          </p:grpSpPr>
          <p:sp>
            <p:nvSpPr>
              <p:cNvPr id="3748" name="Google Shape;3748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03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49" name="Google Shape;3749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750" name="Google Shape;3750;p29"/>
            <p:cNvGrpSpPr/>
            <p:nvPr/>
          </p:nvGrpSpPr>
          <p:grpSpPr>
            <a:xfrm>
              <a:off x="10801915" y="928253"/>
              <a:ext cx="559300" cy="561807"/>
              <a:chOff x="1813" y="0"/>
              <a:chExt cx="809173" cy="812800"/>
            </a:xfrm>
          </p:grpSpPr>
          <p:sp>
            <p:nvSpPr>
              <p:cNvPr id="3751" name="Google Shape;3751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7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52" name="Google Shape;3752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753" name="Google Shape;3753;p29"/>
            <p:cNvGrpSpPr/>
            <p:nvPr/>
          </p:nvGrpSpPr>
          <p:grpSpPr>
            <a:xfrm>
              <a:off x="10801915" y="34289"/>
              <a:ext cx="559300" cy="561807"/>
              <a:chOff x="1813" y="0"/>
              <a:chExt cx="809173" cy="812800"/>
            </a:xfrm>
          </p:grpSpPr>
          <p:sp>
            <p:nvSpPr>
              <p:cNvPr id="3754" name="Google Shape;3754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33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55" name="Google Shape;3755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756" name="Google Shape;3756;p29"/>
            <p:cNvGrpSpPr/>
            <p:nvPr/>
          </p:nvGrpSpPr>
          <p:grpSpPr>
            <a:xfrm>
              <a:off x="11632151" y="5398073"/>
              <a:ext cx="559300" cy="561807"/>
              <a:chOff x="1813" y="0"/>
              <a:chExt cx="809173" cy="812800"/>
            </a:xfrm>
          </p:grpSpPr>
          <p:sp>
            <p:nvSpPr>
              <p:cNvPr id="3757" name="Google Shape;3757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49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58" name="Google Shape;3758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759" name="Google Shape;3759;p29"/>
            <p:cNvGrpSpPr/>
            <p:nvPr/>
          </p:nvGrpSpPr>
          <p:grpSpPr>
            <a:xfrm>
              <a:off x="11632151" y="4504109"/>
              <a:ext cx="559300" cy="561807"/>
              <a:chOff x="1813" y="0"/>
              <a:chExt cx="809173" cy="812800"/>
            </a:xfrm>
          </p:grpSpPr>
          <p:sp>
            <p:nvSpPr>
              <p:cNvPr id="3760" name="Google Shape;3760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13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61" name="Google Shape;3761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762" name="Google Shape;3762;p29"/>
            <p:cNvGrpSpPr/>
            <p:nvPr/>
          </p:nvGrpSpPr>
          <p:grpSpPr>
            <a:xfrm>
              <a:off x="11632151" y="3610145"/>
              <a:ext cx="559300" cy="561807"/>
              <a:chOff x="1813" y="0"/>
              <a:chExt cx="809173" cy="812800"/>
            </a:xfrm>
          </p:grpSpPr>
          <p:sp>
            <p:nvSpPr>
              <p:cNvPr id="3763" name="Google Shape;3763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74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64" name="Google Shape;3764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765" name="Google Shape;3765;p29"/>
            <p:cNvGrpSpPr/>
            <p:nvPr/>
          </p:nvGrpSpPr>
          <p:grpSpPr>
            <a:xfrm>
              <a:off x="11632151" y="2716181"/>
              <a:ext cx="559300" cy="561807"/>
              <a:chOff x="1813" y="0"/>
              <a:chExt cx="809173" cy="812800"/>
            </a:xfrm>
          </p:grpSpPr>
          <p:sp>
            <p:nvSpPr>
              <p:cNvPr id="3766" name="Google Shape;3766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43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67" name="Google Shape;3767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768" name="Google Shape;3768;p29"/>
            <p:cNvGrpSpPr/>
            <p:nvPr/>
          </p:nvGrpSpPr>
          <p:grpSpPr>
            <a:xfrm>
              <a:off x="11632151" y="1822217"/>
              <a:ext cx="559300" cy="561807"/>
              <a:chOff x="1813" y="0"/>
              <a:chExt cx="809173" cy="812800"/>
            </a:xfrm>
          </p:grpSpPr>
          <p:sp>
            <p:nvSpPr>
              <p:cNvPr id="3769" name="Google Shape;3769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03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70" name="Google Shape;3770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771" name="Google Shape;3771;p29"/>
            <p:cNvGrpSpPr/>
            <p:nvPr/>
          </p:nvGrpSpPr>
          <p:grpSpPr>
            <a:xfrm>
              <a:off x="11632151" y="928253"/>
              <a:ext cx="559300" cy="561807"/>
              <a:chOff x="1813" y="0"/>
              <a:chExt cx="809173" cy="812800"/>
            </a:xfrm>
          </p:grpSpPr>
          <p:sp>
            <p:nvSpPr>
              <p:cNvPr id="3772" name="Google Shape;3772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7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73" name="Google Shape;3773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774" name="Google Shape;3774;p29"/>
            <p:cNvGrpSpPr/>
            <p:nvPr/>
          </p:nvGrpSpPr>
          <p:grpSpPr>
            <a:xfrm>
              <a:off x="11632151" y="34289"/>
              <a:ext cx="559300" cy="561807"/>
              <a:chOff x="1813" y="0"/>
              <a:chExt cx="809173" cy="812800"/>
            </a:xfrm>
          </p:grpSpPr>
          <p:sp>
            <p:nvSpPr>
              <p:cNvPr id="3775" name="Google Shape;3775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33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76" name="Google Shape;3776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777" name="Google Shape;3777;p29"/>
            <p:cNvGrpSpPr/>
            <p:nvPr/>
          </p:nvGrpSpPr>
          <p:grpSpPr>
            <a:xfrm>
              <a:off x="12462386" y="5398073"/>
              <a:ext cx="559300" cy="561807"/>
              <a:chOff x="1813" y="0"/>
              <a:chExt cx="809173" cy="812800"/>
            </a:xfrm>
          </p:grpSpPr>
          <p:sp>
            <p:nvSpPr>
              <p:cNvPr id="3778" name="Google Shape;3778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49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79" name="Google Shape;3779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780" name="Google Shape;3780;p29"/>
            <p:cNvGrpSpPr/>
            <p:nvPr/>
          </p:nvGrpSpPr>
          <p:grpSpPr>
            <a:xfrm>
              <a:off x="12462386" y="4504109"/>
              <a:ext cx="559300" cy="561807"/>
              <a:chOff x="1813" y="0"/>
              <a:chExt cx="809173" cy="812800"/>
            </a:xfrm>
          </p:grpSpPr>
          <p:sp>
            <p:nvSpPr>
              <p:cNvPr id="3781" name="Google Shape;3781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13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82" name="Google Shape;3782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783" name="Google Shape;3783;p29"/>
            <p:cNvGrpSpPr/>
            <p:nvPr/>
          </p:nvGrpSpPr>
          <p:grpSpPr>
            <a:xfrm>
              <a:off x="12462386" y="3610145"/>
              <a:ext cx="559300" cy="561807"/>
              <a:chOff x="1813" y="0"/>
              <a:chExt cx="809173" cy="812800"/>
            </a:xfrm>
          </p:grpSpPr>
          <p:sp>
            <p:nvSpPr>
              <p:cNvPr id="3784" name="Google Shape;3784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74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85" name="Google Shape;3785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786" name="Google Shape;3786;p29"/>
            <p:cNvGrpSpPr/>
            <p:nvPr/>
          </p:nvGrpSpPr>
          <p:grpSpPr>
            <a:xfrm>
              <a:off x="12462386" y="2716181"/>
              <a:ext cx="559300" cy="561807"/>
              <a:chOff x="1813" y="0"/>
              <a:chExt cx="809173" cy="812800"/>
            </a:xfrm>
          </p:grpSpPr>
          <p:sp>
            <p:nvSpPr>
              <p:cNvPr id="3787" name="Google Shape;3787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43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88" name="Google Shape;3788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789" name="Google Shape;3789;p29"/>
            <p:cNvGrpSpPr/>
            <p:nvPr/>
          </p:nvGrpSpPr>
          <p:grpSpPr>
            <a:xfrm>
              <a:off x="12462386" y="1822217"/>
              <a:ext cx="559300" cy="561807"/>
              <a:chOff x="1813" y="0"/>
              <a:chExt cx="809173" cy="812800"/>
            </a:xfrm>
          </p:grpSpPr>
          <p:sp>
            <p:nvSpPr>
              <p:cNvPr id="3790" name="Google Shape;3790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03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91" name="Google Shape;3791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792" name="Google Shape;3792;p29"/>
            <p:cNvGrpSpPr/>
            <p:nvPr/>
          </p:nvGrpSpPr>
          <p:grpSpPr>
            <a:xfrm>
              <a:off x="12462386" y="928253"/>
              <a:ext cx="559300" cy="561807"/>
              <a:chOff x="1813" y="0"/>
              <a:chExt cx="809173" cy="812800"/>
            </a:xfrm>
          </p:grpSpPr>
          <p:sp>
            <p:nvSpPr>
              <p:cNvPr id="3793" name="Google Shape;3793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7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94" name="Google Shape;3794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795" name="Google Shape;3795;p29"/>
            <p:cNvGrpSpPr/>
            <p:nvPr/>
          </p:nvGrpSpPr>
          <p:grpSpPr>
            <a:xfrm>
              <a:off x="12462386" y="34289"/>
              <a:ext cx="559300" cy="561807"/>
              <a:chOff x="1813" y="0"/>
              <a:chExt cx="809173" cy="812800"/>
            </a:xfrm>
          </p:grpSpPr>
          <p:sp>
            <p:nvSpPr>
              <p:cNvPr id="3796" name="Google Shape;3796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33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97" name="Google Shape;3797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798" name="Google Shape;3798;p29"/>
            <p:cNvGrpSpPr/>
            <p:nvPr/>
          </p:nvGrpSpPr>
          <p:grpSpPr>
            <a:xfrm>
              <a:off x="1253" y="5363784"/>
              <a:ext cx="559300" cy="561807"/>
              <a:chOff x="1813" y="0"/>
              <a:chExt cx="809173" cy="812800"/>
            </a:xfrm>
          </p:grpSpPr>
          <p:sp>
            <p:nvSpPr>
              <p:cNvPr id="3799" name="Google Shape;3799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49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00" name="Google Shape;3800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801" name="Google Shape;3801;p29"/>
            <p:cNvGrpSpPr/>
            <p:nvPr/>
          </p:nvGrpSpPr>
          <p:grpSpPr>
            <a:xfrm>
              <a:off x="1253" y="4469820"/>
              <a:ext cx="559300" cy="561807"/>
              <a:chOff x="1813" y="0"/>
              <a:chExt cx="809173" cy="812800"/>
            </a:xfrm>
          </p:grpSpPr>
          <p:sp>
            <p:nvSpPr>
              <p:cNvPr id="3802" name="Google Shape;3802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13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03" name="Google Shape;3803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804" name="Google Shape;3804;p29"/>
            <p:cNvGrpSpPr/>
            <p:nvPr/>
          </p:nvGrpSpPr>
          <p:grpSpPr>
            <a:xfrm>
              <a:off x="1253" y="3575856"/>
              <a:ext cx="559300" cy="561807"/>
              <a:chOff x="1813" y="0"/>
              <a:chExt cx="809173" cy="812800"/>
            </a:xfrm>
          </p:grpSpPr>
          <p:sp>
            <p:nvSpPr>
              <p:cNvPr id="3805" name="Google Shape;3805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74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06" name="Google Shape;3806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807" name="Google Shape;3807;p29"/>
            <p:cNvGrpSpPr/>
            <p:nvPr/>
          </p:nvGrpSpPr>
          <p:grpSpPr>
            <a:xfrm>
              <a:off x="1253" y="2681892"/>
              <a:ext cx="559300" cy="561807"/>
              <a:chOff x="1813" y="0"/>
              <a:chExt cx="809173" cy="812800"/>
            </a:xfrm>
          </p:grpSpPr>
          <p:sp>
            <p:nvSpPr>
              <p:cNvPr id="3808" name="Google Shape;3808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43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09" name="Google Shape;3809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810" name="Google Shape;3810;p29"/>
            <p:cNvGrpSpPr/>
            <p:nvPr/>
          </p:nvGrpSpPr>
          <p:grpSpPr>
            <a:xfrm>
              <a:off x="1253" y="1787928"/>
              <a:ext cx="559300" cy="561807"/>
              <a:chOff x="1813" y="0"/>
              <a:chExt cx="809173" cy="812800"/>
            </a:xfrm>
          </p:grpSpPr>
          <p:sp>
            <p:nvSpPr>
              <p:cNvPr id="3811" name="Google Shape;3811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03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12" name="Google Shape;3812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813" name="Google Shape;3813;p29"/>
            <p:cNvGrpSpPr/>
            <p:nvPr/>
          </p:nvGrpSpPr>
          <p:grpSpPr>
            <a:xfrm>
              <a:off x="1253" y="893964"/>
              <a:ext cx="559300" cy="561807"/>
              <a:chOff x="1813" y="0"/>
              <a:chExt cx="809173" cy="812800"/>
            </a:xfrm>
          </p:grpSpPr>
          <p:sp>
            <p:nvSpPr>
              <p:cNvPr id="3814" name="Google Shape;3814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7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15" name="Google Shape;3815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816" name="Google Shape;3816;p29"/>
            <p:cNvGrpSpPr/>
            <p:nvPr/>
          </p:nvGrpSpPr>
          <p:grpSpPr>
            <a:xfrm>
              <a:off x="1253" y="0"/>
              <a:ext cx="559300" cy="561807"/>
              <a:chOff x="1813" y="0"/>
              <a:chExt cx="809173" cy="812800"/>
            </a:xfrm>
          </p:grpSpPr>
          <p:sp>
            <p:nvSpPr>
              <p:cNvPr id="3817" name="Google Shape;3817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33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18" name="Google Shape;3818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819" name="Google Shape;3819;p29"/>
            <p:cNvGrpSpPr/>
            <p:nvPr/>
          </p:nvGrpSpPr>
          <p:grpSpPr>
            <a:xfrm>
              <a:off x="831489" y="5363784"/>
              <a:ext cx="559300" cy="561807"/>
              <a:chOff x="1813" y="0"/>
              <a:chExt cx="809173" cy="812800"/>
            </a:xfrm>
          </p:grpSpPr>
          <p:sp>
            <p:nvSpPr>
              <p:cNvPr id="3820" name="Google Shape;3820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49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21" name="Google Shape;3821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822" name="Google Shape;3822;p29"/>
            <p:cNvGrpSpPr/>
            <p:nvPr/>
          </p:nvGrpSpPr>
          <p:grpSpPr>
            <a:xfrm>
              <a:off x="831489" y="4469820"/>
              <a:ext cx="559300" cy="561807"/>
              <a:chOff x="1813" y="0"/>
              <a:chExt cx="809173" cy="812800"/>
            </a:xfrm>
          </p:grpSpPr>
          <p:sp>
            <p:nvSpPr>
              <p:cNvPr id="3823" name="Google Shape;3823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13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24" name="Google Shape;3824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825" name="Google Shape;3825;p29"/>
            <p:cNvGrpSpPr/>
            <p:nvPr/>
          </p:nvGrpSpPr>
          <p:grpSpPr>
            <a:xfrm>
              <a:off x="831489" y="3575856"/>
              <a:ext cx="559300" cy="561807"/>
              <a:chOff x="1813" y="0"/>
              <a:chExt cx="809173" cy="812800"/>
            </a:xfrm>
          </p:grpSpPr>
          <p:sp>
            <p:nvSpPr>
              <p:cNvPr id="3826" name="Google Shape;3826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74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27" name="Google Shape;3827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828" name="Google Shape;3828;p29"/>
            <p:cNvGrpSpPr/>
            <p:nvPr/>
          </p:nvGrpSpPr>
          <p:grpSpPr>
            <a:xfrm>
              <a:off x="831489" y="2681892"/>
              <a:ext cx="559300" cy="561807"/>
              <a:chOff x="1813" y="0"/>
              <a:chExt cx="809173" cy="812800"/>
            </a:xfrm>
          </p:grpSpPr>
          <p:sp>
            <p:nvSpPr>
              <p:cNvPr id="3829" name="Google Shape;3829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43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30" name="Google Shape;3830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831" name="Google Shape;3831;p29"/>
            <p:cNvGrpSpPr/>
            <p:nvPr/>
          </p:nvGrpSpPr>
          <p:grpSpPr>
            <a:xfrm>
              <a:off x="831489" y="1787928"/>
              <a:ext cx="559300" cy="561807"/>
              <a:chOff x="1813" y="0"/>
              <a:chExt cx="809173" cy="812800"/>
            </a:xfrm>
          </p:grpSpPr>
          <p:sp>
            <p:nvSpPr>
              <p:cNvPr id="3832" name="Google Shape;3832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03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33" name="Google Shape;3833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834" name="Google Shape;3834;p29"/>
            <p:cNvGrpSpPr/>
            <p:nvPr/>
          </p:nvGrpSpPr>
          <p:grpSpPr>
            <a:xfrm>
              <a:off x="831489" y="893964"/>
              <a:ext cx="559300" cy="561807"/>
              <a:chOff x="1813" y="0"/>
              <a:chExt cx="809173" cy="812800"/>
            </a:xfrm>
          </p:grpSpPr>
          <p:sp>
            <p:nvSpPr>
              <p:cNvPr id="3835" name="Google Shape;3835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7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36" name="Google Shape;3836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837" name="Google Shape;3837;p29"/>
            <p:cNvGrpSpPr/>
            <p:nvPr/>
          </p:nvGrpSpPr>
          <p:grpSpPr>
            <a:xfrm>
              <a:off x="831489" y="0"/>
              <a:ext cx="559300" cy="561807"/>
              <a:chOff x="1813" y="0"/>
              <a:chExt cx="809173" cy="812800"/>
            </a:xfrm>
          </p:grpSpPr>
          <p:sp>
            <p:nvSpPr>
              <p:cNvPr id="3838" name="Google Shape;3838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33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39" name="Google Shape;3839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840" name="Google Shape;3840;p29"/>
            <p:cNvGrpSpPr/>
            <p:nvPr/>
          </p:nvGrpSpPr>
          <p:grpSpPr>
            <a:xfrm>
              <a:off x="1661724" y="5363784"/>
              <a:ext cx="559300" cy="561807"/>
              <a:chOff x="1813" y="0"/>
              <a:chExt cx="809173" cy="812800"/>
            </a:xfrm>
          </p:grpSpPr>
          <p:sp>
            <p:nvSpPr>
              <p:cNvPr id="3841" name="Google Shape;3841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49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42" name="Google Shape;3842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843" name="Google Shape;3843;p29"/>
            <p:cNvGrpSpPr/>
            <p:nvPr/>
          </p:nvGrpSpPr>
          <p:grpSpPr>
            <a:xfrm>
              <a:off x="1661724" y="4469820"/>
              <a:ext cx="559300" cy="561807"/>
              <a:chOff x="1813" y="0"/>
              <a:chExt cx="809173" cy="812800"/>
            </a:xfrm>
          </p:grpSpPr>
          <p:sp>
            <p:nvSpPr>
              <p:cNvPr id="3844" name="Google Shape;3844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13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45" name="Google Shape;3845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846" name="Google Shape;3846;p29"/>
            <p:cNvGrpSpPr/>
            <p:nvPr/>
          </p:nvGrpSpPr>
          <p:grpSpPr>
            <a:xfrm>
              <a:off x="1661724" y="3575856"/>
              <a:ext cx="559300" cy="561807"/>
              <a:chOff x="1813" y="0"/>
              <a:chExt cx="809173" cy="812800"/>
            </a:xfrm>
          </p:grpSpPr>
          <p:sp>
            <p:nvSpPr>
              <p:cNvPr id="3847" name="Google Shape;3847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74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48" name="Google Shape;3848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849" name="Google Shape;3849;p29"/>
            <p:cNvGrpSpPr/>
            <p:nvPr/>
          </p:nvGrpSpPr>
          <p:grpSpPr>
            <a:xfrm>
              <a:off x="1661724" y="2681892"/>
              <a:ext cx="559300" cy="561807"/>
              <a:chOff x="1813" y="0"/>
              <a:chExt cx="809173" cy="812800"/>
            </a:xfrm>
          </p:grpSpPr>
          <p:sp>
            <p:nvSpPr>
              <p:cNvPr id="3850" name="Google Shape;3850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43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51" name="Google Shape;3851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852" name="Google Shape;3852;p29"/>
            <p:cNvGrpSpPr/>
            <p:nvPr/>
          </p:nvGrpSpPr>
          <p:grpSpPr>
            <a:xfrm>
              <a:off x="1661724" y="1787928"/>
              <a:ext cx="559300" cy="561807"/>
              <a:chOff x="1813" y="0"/>
              <a:chExt cx="809173" cy="812800"/>
            </a:xfrm>
          </p:grpSpPr>
          <p:sp>
            <p:nvSpPr>
              <p:cNvPr id="3853" name="Google Shape;3853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03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54" name="Google Shape;3854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855" name="Google Shape;3855;p29"/>
            <p:cNvGrpSpPr/>
            <p:nvPr/>
          </p:nvGrpSpPr>
          <p:grpSpPr>
            <a:xfrm>
              <a:off x="1661724" y="893964"/>
              <a:ext cx="559300" cy="561807"/>
              <a:chOff x="1813" y="0"/>
              <a:chExt cx="809173" cy="812800"/>
            </a:xfrm>
          </p:grpSpPr>
          <p:sp>
            <p:nvSpPr>
              <p:cNvPr id="3856" name="Google Shape;3856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7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57" name="Google Shape;3857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858" name="Google Shape;3858;p29"/>
            <p:cNvGrpSpPr/>
            <p:nvPr/>
          </p:nvGrpSpPr>
          <p:grpSpPr>
            <a:xfrm>
              <a:off x="1661724" y="0"/>
              <a:ext cx="559300" cy="561807"/>
              <a:chOff x="1813" y="0"/>
              <a:chExt cx="809173" cy="812800"/>
            </a:xfrm>
          </p:grpSpPr>
          <p:sp>
            <p:nvSpPr>
              <p:cNvPr id="3859" name="Google Shape;3859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33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60" name="Google Shape;3860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861" name="Google Shape;3861;p29"/>
            <p:cNvGrpSpPr/>
            <p:nvPr/>
          </p:nvGrpSpPr>
          <p:grpSpPr>
            <a:xfrm>
              <a:off x="2491960" y="5363784"/>
              <a:ext cx="559300" cy="561807"/>
              <a:chOff x="1813" y="0"/>
              <a:chExt cx="809173" cy="812800"/>
            </a:xfrm>
          </p:grpSpPr>
          <p:sp>
            <p:nvSpPr>
              <p:cNvPr id="3862" name="Google Shape;3862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49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63" name="Google Shape;3863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864" name="Google Shape;3864;p29"/>
            <p:cNvGrpSpPr/>
            <p:nvPr/>
          </p:nvGrpSpPr>
          <p:grpSpPr>
            <a:xfrm>
              <a:off x="2491960" y="4469820"/>
              <a:ext cx="559300" cy="561807"/>
              <a:chOff x="1813" y="0"/>
              <a:chExt cx="809173" cy="812800"/>
            </a:xfrm>
          </p:grpSpPr>
          <p:sp>
            <p:nvSpPr>
              <p:cNvPr id="3865" name="Google Shape;3865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13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66" name="Google Shape;3866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867" name="Google Shape;3867;p29"/>
            <p:cNvGrpSpPr/>
            <p:nvPr/>
          </p:nvGrpSpPr>
          <p:grpSpPr>
            <a:xfrm>
              <a:off x="2491960" y="3575856"/>
              <a:ext cx="559300" cy="561807"/>
              <a:chOff x="1813" y="0"/>
              <a:chExt cx="809173" cy="812800"/>
            </a:xfrm>
          </p:grpSpPr>
          <p:sp>
            <p:nvSpPr>
              <p:cNvPr id="3868" name="Google Shape;3868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74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69" name="Google Shape;3869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870" name="Google Shape;3870;p29"/>
            <p:cNvGrpSpPr/>
            <p:nvPr/>
          </p:nvGrpSpPr>
          <p:grpSpPr>
            <a:xfrm>
              <a:off x="2491960" y="2681892"/>
              <a:ext cx="559300" cy="561807"/>
              <a:chOff x="1813" y="0"/>
              <a:chExt cx="809173" cy="812800"/>
            </a:xfrm>
          </p:grpSpPr>
          <p:sp>
            <p:nvSpPr>
              <p:cNvPr id="3871" name="Google Shape;3871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43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72" name="Google Shape;3872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873" name="Google Shape;3873;p29"/>
            <p:cNvGrpSpPr/>
            <p:nvPr/>
          </p:nvGrpSpPr>
          <p:grpSpPr>
            <a:xfrm>
              <a:off x="2491960" y="1787928"/>
              <a:ext cx="559300" cy="561807"/>
              <a:chOff x="1813" y="0"/>
              <a:chExt cx="809173" cy="812800"/>
            </a:xfrm>
          </p:grpSpPr>
          <p:sp>
            <p:nvSpPr>
              <p:cNvPr id="3874" name="Google Shape;3874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03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75" name="Google Shape;3875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876" name="Google Shape;3876;p29"/>
            <p:cNvGrpSpPr/>
            <p:nvPr/>
          </p:nvGrpSpPr>
          <p:grpSpPr>
            <a:xfrm>
              <a:off x="2491960" y="893964"/>
              <a:ext cx="559300" cy="561807"/>
              <a:chOff x="1813" y="0"/>
              <a:chExt cx="809173" cy="812800"/>
            </a:xfrm>
          </p:grpSpPr>
          <p:sp>
            <p:nvSpPr>
              <p:cNvPr id="3877" name="Google Shape;3877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7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78" name="Google Shape;3878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879" name="Google Shape;3879;p29"/>
            <p:cNvGrpSpPr/>
            <p:nvPr/>
          </p:nvGrpSpPr>
          <p:grpSpPr>
            <a:xfrm>
              <a:off x="2491960" y="0"/>
              <a:ext cx="559300" cy="561807"/>
              <a:chOff x="1813" y="0"/>
              <a:chExt cx="809173" cy="812800"/>
            </a:xfrm>
          </p:grpSpPr>
          <p:sp>
            <p:nvSpPr>
              <p:cNvPr id="3880" name="Google Shape;3880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33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81" name="Google Shape;3881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882" name="Google Shape;3882;p29"/>
            <p:cNvGrpSpPr/>
            <p:nvPr/>
          </p:nvGrpSpPr>
          <p:grpSpPr>
            <a:xfrm>
              <a:off x="3322195" y="5363784"/>
              <a:ext cx="559300" cy="561807"/>
              <a:chOff x="1813" y="0"/>
              <a:chExt cx="809173" cy="812800"/>
            </a:xfrm>
          </p:grpSpPr>
          <p:sp>
            <p:nvSpPr>
              <p:cNvPr id="3883" name="Google Shape;3883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49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84" name="Google Shape;3884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885" name="Google Shape;3885;p29"/>
            <p:cNvGrpSpPr/>
            <p:nvPr/>
          </p:nvGrpSpPr>
          <p:grpSpPr>
            <a:xfrm>
              <a:off x="3322195" y="4469820"/>
              <a:ext cx="559300" cy="561807"/>
              <a:chOff x="1813" y="0"/>
              <a:chExt cx="809173" cy="812800"/>
            </a:xfrm>
          </p:grpSpPr>
          <p:sp>
            <p:nvSpPr>
              <p:cNvPr id="3886" name="Google Shape;3886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13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87" name="Google Shape;3887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888" name="Google Shape;3888;p29"/>
            <p:cNvGrpSpPr/>
            <p:nvPr/>
          </p:nvGrpSpPr>
          <p:grpSpPr>
            <a:xfrm>
              <a:off x="3322195" y="3575856"/>
              <a:ext cx="559300" cy="561807"/>
              <a:chOff x="1813" y="0"/>
              <a:chExt cx="809173" cy="812800"/>
            </a:xfrm>
          </p:grpSpPr>
          <p:sp>
            <p:nvSpPr>
              <p:cNvPr id="3889" name="Google Shape;3889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74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90" name="Google Shape;3890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891" name="Google Shape;3891;p29"/>
            <p:cNvGrpSpPr/>
            <p:nvPr/>
          </p:nvGrpSpPr>
          <p:grpSpPr>
            <a:xfrm>
              <a:off x="3322195" y="2681892"/>
              <a:ext cx="559300" cy="561807"/>
              <a:chOff x="1813" y="0"/>
              <a:chExt cx="809173" cy="812800"/>
            </a:xfrm>
          </p:grpSpPr>
          <p:sp>
            <p:nvSpPr>
              <p:cNvPr id="3892" name="Google Shape;3892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43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93" name="Google Shape;3893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894" name="Google Shape;3894;p29"/>
            <p:cNvGrpSpPr/>
            <p:nvPr/>
          </p:nvGrpSpPr>
          <p:grpSpPr>
            <a:xfrm>
              <a:off x="3322195" y="1787928"/>
              <a:ext cx="559300" cy="561807"/>
              <a:chOff x="1813" y="0"/>
              <a:chExt cx="809173" cy="812800"/>
            </a:xfrm>
          </p:grpSpPr>
          <p:sp>
            <p:nvSpPr>
              <p:cNvPr id="3895" name="Google Shape;3895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03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96" name="Google Shape;3896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897" name="Google Shape;3897;p29"/>
            <p:cNvGrpSpPr/>
            <p:nvPr/>
          </p:nvGrpSpPr>
          <p:grpSpPr>
            <a:xfrm>
              <a:off x="3322195" y="893964"/>
              <a:ext cx="559300" cy="561807"/>
              <a:chOff x="1813" y="0"/>
              <a:chExt cx="809173" cy="812800"/>
            </a:xfrm>
          </p:grpSpPr>
          <p:sp>
            <p:nvSpPr>
              <p:cNvPr id="3898" name="Google Shape;3898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7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99" name="Google Shape;3899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900" name="Google Shape;3900;p29"/>
            <p:cNvGrpSpPr/>
            <p:nvPr/>
          </p:nvGrpSpPr>
          <p:grpSpPr>
            <a:xfrm>
              <a:off x="3322195" y="0"/>
              <a:ext cx="559300" cy="561807"/>
              <a:chOff x="1813" y="0"/>
              <a:chExt cx="809173" cy="812800"/>
            </a:xfrm>
          </p:grpSpPr>
          <p:sp>
            <p:nvSpPr>
              <p:cNvPr id="3901" name="Google Shape;3901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33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02" name="Google Shape;3902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903" name="Google Shape;3903;p29"/>
            <p:cNvGrpSpPr/>
            <p:nvPr/>
          </p:nvGrpSpPr>
          <p:grpSpPr>
            <a:xfrm>
              <a:off x="4152431" y="5363784"/>
              <a:ext cx="559300" cy="561807"/>
              <a:chOff x="1813" y="0"/>
              <a:chExt cx="809173" cy="812800"/>
            </a:xfrm>
          </p:grpSpPr>
          <p:sp>
            <p:nvSpPr>
              <p:cNvPr id="3904" name="Google Shape;3904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49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05" name="Google Shape;3905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906" name="Google Shape;3906;p29"/>
            <p:cNvGrpSpPr/>
            <p:nvPr/>
          </p:nvGrpSpPr>
          <p:grpSpPr>
            <a:xfrm>
              <a:off x="4152431" y="4469820"/>
              <a:ext cx="559300" cy="561807"/>
              <a:chOff x="1813" y="0"/>
              <a:chExt cx="809173" cy="812800"/>
            </a:xfrm>
          </p:grpSpPr>
          <p:sp>
            <p:nvSpPr>
              <p:cNvPr id="3907" name="Google Shape;3907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13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08" name="Google Shape;3908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909" name="Google Shape;3909;p29"/>
            <p:cNvGrpSpPr/>
            <p:nvPr/>
          </p:nvGrpSpPr>
          <p:grpSpPr>
            <a:xfrm>
              <a:off x="4152431" y="3575856"/>
              <a:ext cx="559300" cy="561807"/>
              <a:chOff x="1813" y="0"/>
              <a:chExt cx="809173" cy="812800"/>
            </a:xfrm>
          </p:grpSpPr>
          <p:sp>
            <p:nvSpPr>
              <p:cNvPr id="3910" name="Google Shape;3910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74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11" name="Google Shape;3911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912" name="Google Shape;3912;p29"/>
            <p:cNvGrpSpPr/>
            <p:nvPr/>
          </p:nvGrpSpPr>
          <p:grpSpPr>
            <a:xfrm>
              <a:off x="4152431" y="2681892"/>
              <a:ext cx="559300" cy="561807"/>
              <a:chOff x="1813" y="0"/>
              <a:chExt cx="809173" cy="812800"/>
            </a:xfrm>
          </p:grpSpPr>
          <p:sp>
            <p:nvSpPr>
              <p:cNvPr id="3913" name="Google Shape;3913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43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14" name="Google Shape;3914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915" name="Google Shape;3915;p29"/>
            <p:cNvGrpSpPr/>
            <p:nvPr/>
          </p:nvGrpSpPr>
          <p:grpSpPr>
            <a:xfrm>
              <a:off x="4152431" y="1787928"/>
              <a:ext cx="559300" cy="561807"/>
              <a:chOff x="1813" y="0"/>
              <a:chExt cx="809173" cy="812800"/>
            </a:xfrm>
          </p:grpSpPr>
          <p:sp>
            <p:nvSpPr>
              <p:cNvPr id="3916" name="Google Shape;3916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03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17" name="Google Shape;3917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918" name="Google Shape;3918;p29"/>
            <p:cNvGrpSpPr/>
            <p:nvPr/>
          </p:nvGrpSpPr>
          <p:grpSpPr>
            <a:xfrm>
              <a:off x="4152431" y="893964"/>
              <a:ext cx="559300" cy="561807"/>
              <a:chOff x="1813" y="0"/>
              <a:chExt cx="809173" cy="812800"/>
            </a:xfrm>
          </p:grpSpPr>
          <p:sp>
            <p:nvSpPr>
              <p:cNvPr id="3919" name="Google Shape;3919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7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20" name="Google Shape;3920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921" name="Google Shape;3921;p29"/>
            <p:cNvGrpSpPr/>
            <p:nvPr/>
          </p:nvGrpSpPr>
          <p:grpSpPr>
            <a:xfrm>
              <a:off x="4152431" y="0"/>
              <a:ext cx="559300" cy="561807"/>
              <a:chOff x="1813" y="0"/>
              <a:chExt cx="809173" cy="812800"/>
            </a:xfrm>
          </p:grpSpPr>
          <p:sp>
            <p:nvSpPr>
              <p:cNvPr id="3922" name="Google Shape;3922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33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23" name="Google Shape;3923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924" name="Google Shape;3924;p29"/>
            <p:cNvGrpSpPr/>
            <p:nvPr/>
          </p:nvGrpSpPr>
          <p:grpSpPr>
            <a:xfrm>
              <a:off x="4982666" y="5363784"/>
              <a:ext cx="559300" cy="561807"/>
              <a:chOff x="1813" y="0"/>
              <a:chExt cx="809173" cy="812800"/>
            </a:xfrm>
          </p:grpSpPr>
          <p:sp>
            <p:nvSpPr>
              <p:cNvPr id="3925" name="Google Shape;3925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49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26" name="Google Shape;3926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927" name="Google Shape;3927;p29"/>
            <p:cNvGrpSpPr/>
            <p:nvPr/>
          </p:nvGrpSpPr>
          <p:grpSpPr>
            <a:xfrm>
              <a:off x="4982666" y="4469820"/>
              <a:ext cx="559300" cy="561807"/>
              <a:chOff x="1813" y="0"/>
              <a:chExt cx="809173" cy="812800"/>
            </a:xfrm>
          </p:grpSpPr>
          <p:sp>
            <p:nvSpPr>
              <p:cNvPr id="3928" name="Google Shape;3928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13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29" name="Google Shape;3929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930" name="Google Shape;3930;p29"/>
            <p:cNvGrpSpPr/>
            <p:nvPr/>
          </p:nvGrpSpPr>
          <p:grpSpPr>
            <a:xfrm>
              <a:off x="4982666" y="3575856"/>
              <a:ext cx="559300" cy="561807"/>
              <a:chOff x="1813" y="0"/>
              <a:chExt cx="809173" cy="812800"/>
            </a:xfrm>
          </p:grpSpPr>
          <p:sp>
            <p:nvSpPr>
              <p:cNvPr id="3931" name="Google Shape;3931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74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32" name="Google Shape;3932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933" name="Google Shape;3933;p29"/>
            <p:cNvGrpSpPr/>
            <p:nvPr/>
          </p:nvGrpSpPr>
          <p:grpSpPr>
            <a:xfrm>
              <a:off x="4982666" y="2681892"/>
              <a:ext cx="559300" cy="561807"/>
              <a:chOff x="1813" y="0"/>
              <a:chExt cx="809173" cy="812800"/>
            </a:xfrm>
          </p:grpSpPr>
          <p:sp>
            <p:nvSpPr>
              <p:cNvPr id="3934" name="Google Shape;3934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43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35" name="Google Shape;3935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936" name="Google Shape;3936;p29"/>
            <p:cNvGrpSpPr/>
            <p:nvPr/>
          </p:nvGrpSpPr>
          <p:grpSpPr>
            <a:xfrm>
              <a:off x="4982666" y="1787928"/>
              <a:ext cx="559300" cy="561807"/>
              <a:chOff x="1813" y="0"/>
              <a:chExt cx="809173" cy="812800"/>
            </a:xfrm>
          </p:grpSpPr>
          <p:sp>
            <p:nvSpPr>
              <p:cNvPr id="3937" name="Google Shape;3937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03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38" name="Google Shape;3938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939" name="Google Shape;3939;p29"/>
            <p:cNvGrpSpPr/>
            <p:nvPr/>
          </p:nvGrpSpPr>
          <p:grpSpPr>
            <a:xfrm>
              <a:off x="4982666" y="893964"/>
              <a:ext cx="559300" cy="561807"/>
              <a:chOff x="1813" y="0"/>
              <a:chExt cx="809173" cy="812800"/>
            </a:xfrm>
          </p:grpSpPr>
          <p:sp>
            <p:nvSpPr>
              <p:cNvPr id="3940" name="Google Shape;3940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7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41" name="Google Shape;3941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942" name="Google Shape;3942;p29"/>
            <p:cNvGrpSpPr/>
            <p:nvPr/>
          </p:nvGrpSpPr>
          <p:grpSpPr>
            <a:xfrm>
              <a:off x="4982666" y="0"/>
              <a:ext cx="559300" cy="561807"/>
              <a:chOff x="1813" y="0"/>
              <a:chExt cx="809173" cy="812800"/>
            </a:xfrm>
          </p:grpSpPr>
          <p:sp>
            <p:nvSpPr>
              <p:cNvPr id="3943" name="Google Shape;3943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33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44" name="Google Shape;3944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945" name="Google Shape;3945;p29"/>
            <p:cNvGrpSpPr/>
            <p:nvPr/>
          </p:nvGrpSpPr>
          <p:grpSpPr>
            <a:xfrm>
              <a:off x="5812902" y="5363784"/>
              <a:ext cx="559300" cy="561807"/>
              <a:chOff x="1813" y="0"/>
              <a:chExt cx="809173" cy="812800"/>
            </a:xfrm>
          </p:grpSpPr>
          <p:sp>
            <p:nvSpPr>
              <p:cNvPr id="3946" name="Google Shape;3946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49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47" name="Google Shape;3947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948" name="Google Shape;3948;p29"/>
            <p:cNvGrpSpPr/>
            <p:nvPr/>
          </p:nvGrpSpPr>
          <p:grpSpPr>
            <a:xfrm>
              <a:off x="5812902" y="4469820"/>
              <a:ext cx="559300" cy="561807"/>
              <a:chOff x="1813" y="0"/>
              <a:chExt cx="809173" cy="812800"/>
            </a:xfrm>
          </p:grpSpPr>
          <p:sp>
            <p:nvSpPr>
              <p:cNvPr id="3949" name="Google Shape;3949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13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50" name="Google Shape;3950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951" name="Google Shape;3951;p29"/>
            <p:cNvGrpSpPr/>
            <p:nvPr/>
          </p:nvGrpSpPr>
          <p:grpSpPr>
            <a:xfrm>
              <a:off x="5812902" y="3575856"/>
              <a:ext cx="559300" cy="561807"/>
              <a:chOff x="1813" y="0"/>
              <a:chExt cx="809173" cy="812800"/>
            </a:xfrm>
          </p:grpSpPr>
          <p:sp>
            <p:nvSpPr>
              <p:cNvPr id="3952" name="Google Shape;3952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74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53" name="Google Shape;3953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954" name="Google Shape;3954;p29"/>
            <p:cNvGrpSpPr/>
            <p:nvPr/>
          </p:nvGrpSpPr>
          <p:grpSpPr>
            <a:xfrm>
              <a:off x="5812902" y="2681892"/>
              <a:ext cx="559300" cy="561807"/>
              <a:chOff x="1813" y="0"/>
              <a:chExt cx="809173" cy="812800"/>
            </a:xfrm>
          </p:grpSpPr>
          <p:sp>
            <p:nvSpPr>
              <p:cNvPr id="3955" name="Google Shape;3955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43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56" name="Google Shape;3956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957" name="Google Shape;3957;p29"/>
            <p:cNvGrpSpPr/>
            <p:nvPr/>
          </p:nvGrpSpPr>
          <p:grpSpPr>
            <a:xfrm>
              <a:off x="5812902" y="1787928"/>
              <a:ext cx="559300" cy="561807"/>
              <a:chOff x="1813" y="0"/>
              <a:chExt cx="809173" cy="812800"/>
            </a:xfrm>
          </p:grpSpPr>
          <p:sp>
            <p:nvSpPr>
              <p:cNvPr id="3958" name="Google Shape;3958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03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59" name="Google Shape;3959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960" name="Google Shape;3960;p29"/>
            <p:cNvGrpSpPr/>
            <p:nvPr/>
          </p:nvGrpSpPr>
          <p:grpSpPr>
            <a:xfrm>
              <a:off x="5812902" y="893964"/>
              <a:ext cx="559300" cy="561807"/>
              <a:chOff x="1813" y="0"/>
              <a:chExt cx="809173" cy="812800"/>
            </a:xfrm>
          </p:grpSpPr>
          <p:sp>
            <p:nvSpPr>
              <p:cNvPr id="3961" name="Google Shape;3961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7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62" name="Google Shape;3962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963" name="Google Shape;3963;p29"/>
            <p:cNvGrpSpPr/>
            <p:nvPr/>
          </p:nvGrpSpPr>
          <p:grpSpPr>
            <a:xfrm>
              <a:off x="5812902" y="0"/>
              <a:ext cx="559300" cy="561807"/>
              <a:chOff x="1813" y="0"/>
              <a:chExt cx="809173" cy="812800"/>
            </a:xfrm>
          </p:grpSpPr>
          <p:sp>
            <p:nvSpPr>
              <p:cNvPr id="3964" name="Google Shape;3964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33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65" name="Google Shape;3965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3966" name="Google Shape;3966;p29"/>
          <p:cNvGrpSpPr/>
          <p:nvPr/>
        </p:nvGrpSpPr>
        <p:grpSpPr>
          <a:xfrm>
            <a:off x="0" y="-108496"/>
            <a:ext cx="18288118" cy="3195091"/>
            <a:chOff x="0" y="-28575"/>
            <a:chExt cx="4816592" cy="841500"/>
          </a:xfrm>
        </p:grpSpPr>
        <p:sp>
          <p:nvSpPr>
            <p:cNvPr id="3967" name="Google Shape;3967;p29"/>
            <p:cNvSpPr/>
            <p:nvPr/>
          </p:nvSpPr>
          <p:spPr>
            <a:xfrm>
              <a:off x="0" y="0"/>
              <a:ext cx="4816592" cy="361244"/>
            </a:xfrm>
            <a:custGeom>
              <a:rect b="b" l="l" r="r" t="t"/>
              <a:pathLst>
                <a:path extrusionOk="0" h="361244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361244"/>
                  </a:lnTo>
                  <a:lnTo>
                    <a:pt x="0" y="361244"/>
                  </a:lnTo>
                  <a:close/>
                </a:path>
              </a:pathLst>
            </a:custGeom>
            <a:solidFill>
              <a:srgbClr val="7D2AE8"/>
            </a:solidFill>
            <a:ln>
              <a:noFill/>
            </a:ln>
          </p:spPr>
        </p:sp>
        <p:sp>
          <p:nvSpPr>
            <p:cNvPr id="3968" name="Google Shape;3968;p29"/>
            <p:cNvSpPr txBox="1"/>
            <p:nvPr/>
          </p:nvSpPr>
          <p:spPr>
            <a:xfrm>
              <a:off x="0" y="-28575"/>
              <a:ext cx="812700" cy="84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0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969" name="Google Shape;3969;p29"/>
          <p:cNvGrpSpPr/>
          <p:nvPr/>
        </p:nvGrpSpPr>
        <p:grpSpPr>
          <a:xfrm>
            <a:off x="16504201" y="8685396"/>
            <a:ext cx="1241064" cy="1241064"/>
            <a:chOff x="0" y="0"/>
            <a:chExt cx="812800" cy="812800"/>
          </a:xfrm>
        </p:grpSpPr>
        <p:sp>
          <p:nvSpPr>
            <p:cNvPr id="3970" name="Google Shape;3970;p29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40926"/>
            </a:solidFill>
            <a:ln>
              <a:noFill/>
            </a:ln>
          </p:spPr>
        </p:sp>
        <p:sp>
          <p:nvSpPr>
            <p:cNvPr id="3971" name="Google Shape;3971;p29"/>
            <p:cNvSpPr txBox="1"/>
            <p:nvPr/>
          </p:nvSpPr>
          <p:spPr>
            <a:xfrm>
              <a:off x="0" y="0"/>
              <a:ext cx="812700" cy="81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2450" lIns="72450" spcFirstLastPara="1" rIns="72450" wrap="square" tIns="72450">
              <a:noAutofit/>
            </a:bodyPr>
            <a:lstStyle/>
            <a:p>
              <a:pPr indent="0" lvl="0" marL="0" marR="0" rtl="0" algn="ctr">
                <a:lnSpc>
                  <a:spcPct val="971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972" name="Google Shape;3972;p29"/>
          <p:cNvGrpSpPr/>
          <p:nvPr/>
        </p:nvGrpSpPr>
        <p:grpSpPr>
          <a:xfrm>
            <a:off x="0" y="1371600"/>
            <a:ext cx="1241064" cy="1241064"/>
            <a:chOff x="0" y="0"/>
            <a:chExt cx="812800" cy="812800"/>
          </a:xfrm>
        </p:grpSpPr>
        <p:sp>
          <p:nvSpPr>
            <p:cNvPr id="3973" name="Google Shape;3973;p29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40926"/>
            </a:solidFill>
            <a:ln>
              <a:noFill/>
            </a:ln>
          </p:spPr>
        </p:sp>
        <p:sp>
          <p:nvSpPr>
            <p:cNvPr id="3974" name="Google Shape;3974;p29"/>
            <p:cNvSpPr txBox="1"/>
            <p:nvPr/>
          </p:nvSpPr>
          <p:spPr>
            <a:xfrm>
              <a:off x="0" y="0"/>
              <a:ext cx="812700" cy="81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2450" lIns="72450" spcFirstLastPara="1" rIns="72450" wrap="square" tIns="72450">
              <a:noAutofit/>
            </a:bodyPr>
            <a:lstStyle/>
            <a:p>
              <a:pPr indent="0" lvl="0" marL="0" marR="0" rtl="0" algn="ctr">
                <a:lnSpc>
                  <a:spcPct val="971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975" name="Google Shape;3975;p29"/>
          <p:cNvGrpSpPr/>
          <p:nvPr/>
        </p:nvGrpSpPr>
        <p:grpSpPr>
          <a:xfrm>
            <a:off x="1241073" y="685800"/>
            <a:ext cx="685841" cy="685841"/>
            <a:chOff x="0" y="0"/>
            <a:chExt cx="812800" cy="812800"/>
          </a:xfrm>
        </p:grpSpPr>
        <p:sp>
          <p:nvSpPr>
            <p:cNvPr id="3976" name="Google Shape;3976;p29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40926"/>
            </a:solidFill>
            <a:ln>
              <a:noFill/>
            </a:ln>
          </p:spPr>
        </p:sp>
        <p:sp>
          <p:nvSpPr>
            <p:cNvPr id="3977" name="Google Shape;3977;p29"/>
            <p:cNvSpPr txBox="1"/>
            <p:nvPr/>
          </p:nvSpPr>
          <p:spPr>
            <a:xfrm>
              <a:off x="0" y="0"/>
              <a:ext cx="812700" cy="81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2450" lIns="72450" spcFirstLastPara="1" rIns="72450" wrap="square" tIns="72450">
              <a:noAutofit/>
            </a:bodyPr>
            <a:lstStyle/>
            <a:p>
              <a:pPr indent="0" lvl="0" marL="0" marR="0" rtl="0" algn="ctr">
                <a:lnSpc>
                  <a:spcPct val="971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978" name="Google Shape;3978;p29"/>
          <p:cNvGrpSpPr/>
          <p:nvPr/>
        </p:nvGrpSpPr>
        <p:grpSpPr>
          <a:xfrm>
            <a:off x="16504201" y="7065910"/>
            <a:ext cx="347104" cy="347104"/>
            <a:chOff x="0" y="0"/>
            <a:chExt cx="812700" cy="812700"/>
          </a:xfrm>
        </p:grpSpPr>
        <p:sp>
          <p:nvSpPr>
            <p:cNvPr id="3979" name="Google Shape;3979;p29"/>
            <p:cNvSpPr/>
            <p:nvPr/>
          </p:nvSpPr>
          <p:spPr>
            <a:xfrm>
              <a:off x="0" y="0"/>
              <a:ext cx="406400" cy="454328"/>
            </a:xfrm>
            <a:custGeom>
              <a:rect b="b" l="l" r="r" t="t"/>
              <a:pathLst>
                <a:path extrusionOk="0" h="454328" w="406400">
                  <a:moveTo>
                    <a:pt x="0" y="0"/>
                  </a:moveTo>
                  <a:lnTo>
                    <a:pt x="406400" y="0"/>
                  </a:lnTo>
                  <a:lnTo>
                    <a:pt x="406400" y="454328"/>
                  </a:lnTo>
                  <a:lnTo>
                    <a:pt x="0" y="4543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3980" name="Google Shape;3980;p29"/>
            <p:cNvSpPr txBox="1"/>
            <p:nvPr/>
          </p:nvSpPr>
          <p:spPr>
            <a:xfrm>
              <a:off x="0" y="0"/>
              <a:ext cx="812700" cy="81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2450" lIns="72450" spcFirstLastPara="1" rIns="72450" wrap="square" tIns="72450">
              <a:noAutofit/>
            </a:bodyPr>
            <a:lstStyle/>
            <a:p>
              <a:pPr indent="0" lvl="0" marL="0" marR="0" rtl="0" algn="ctr">
                <a:lnSpc>
                  <a:spcPct val="971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981" name="Google Shape;3981;p29"/>
          <p:cNvSpPr txBox="1"/>
          <p:nvPr/>
        </p:nvSpPr>
        <p:spPr>
          <a:xfrm>
            <a:off x="3310694" y="333375"/>
            <a:ext cx="116667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>
                <a:solidFill>
                  <a:srgbClr val="DEC0F1"/>
                </a:solidFill>
                <a:latin typeface="Nunito Sans"/>
                <a:ea typeface="Nunito Sans"/>
                <a:cs typeface="Nunito Sans"/>
                <a:sym typeface="Nunito Sans"/>
              </a:rPr>
              <a:t>Working with Models</a:t>
            </a:r>
            <a:endParaRPr/>
          </a:p>
        </p:txBody>
      </p:sp>
      <p:sp>
        <p:nvSpPr>
          <p:cNvPr id="3982" name="Google Shape;3982;p29"/>
          <p:cNvSpPr txBox="1"/>
          <p:nvPr/>
        </p:nvSpPr>
        <p:spPr>
          <a:xfrm>
            <a:off x="2041375" y="2003950"/>
            <a:ext cx="15124800" cy="57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82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AutoNum type="arabicPeriod"/>
            </a:pPr>
            <a:r>
              <a:rPr lang="en-US" sz="4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Training the models with early stopping and history.</a:t>
            </a:r>
            <a:endParaRPr sz="4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82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AutoNum type="arabicPeriod"/>
            </a:pPr>
            <a:r>
              <a:rPr lang="en-US" sz="4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Create dynamic generate caption function.</a:t>
            </a:r>
            <a:endParaRPr sz="4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82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AutoNum type="arabicPeriod"/>
            </a:pPr>
            <a:r>
              <a:rPr lang="en-US" sz="4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Calculate Mean Bleu Score.</a:t>
            </a:r>
            <a:endParaRPr sz="4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82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AutoNum type="arabicPeriod"/>
            </a:pPr>
            <a:r>
              <a:rPr lang="en-US" sz="4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Visualization of test images with respective captions.</a:t>
            </a:r>
            <a:endParaRPr sz="4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82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AutoNum type="arabicPeriod"/>
            </a:pPr>
            <a:r>
              <a:rPr lang="en-US" sz="4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Comparison</a:t>
            </a:r>
            <a:r>
              <a:rPr lang="en-US" sz="4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of both the models.</a:t>
            </a:r>
            <a:endParaRPr sz="4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9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9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9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9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9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9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EC0F1"/>
        </a:solidFill>
      </p:bgPr>
    </p:bg>
    <p:spTree>
      <p:nvGrpSpPr>
        <p:cNvPr id="3986" name="Shape 3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87" name="Google Shape;3987;p30"/>
          <p:cNvPicPr preferRelativeResize="0"/>
          <p:nvPr/>
        </p:nvPicPr>
        <p:blipFill rotWithShape="1">
          <a:blip r:embed="rId3">
            <a:alphaModFix/>
          </a:blip>
          <a:srcRect b="7784" l="0" r="0" t="7784"/>
          <a:stretch/>
        </p:blipFill>
        <p:spPr>
          <a:xfrm>
            <a:off x="0" y="0"/>
            <a:ext cx="18288003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988" name="Google Shape;3988;p30"/>
          <p:cNvGrpSpPr/>
          <p:nvPr/>
        </p:nvGrpSpPr>
        <p:grpSpPr>
          <a:xfrm>
            <a:off x="0" y="-108496"/>
            <a:ext cx="18288118" cy="3195091"/>
            <a:chOff x="0" y="-28575"/>
            <a:chExt cx="4816592" cy="841500"/>
          </a:xfrm>
        </p:grpSpPr>
        <p:sp>
          <p:nvSpPr>
            <p:cNvPr id="3989" name="Google Shape;3989;p30"/>
            <p:cNvSpPr/>
            <p:nvPr/>
          </p:nvSpPr>
          <p:spPr>
            <a:xfrm>
              <a:off x="0" y="0"/>
              <a:ext cx="4816592" cy="361244"/>
            </a:xfrm>
            <a:custGeom>
              <a:rect b="b" l="l" r="r" t="t"/>
              <a:pathLst>
                <a:path extrusionOk="0" h="361244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361244"/>
                  </a:lnTo>
                  <a:lnTo>
                    <a:pt x="0" y="361244"/>
                  </a:lnTo>
                  <a:close/>
                </a:path>
              </a:pathLst>
            </a:custGeom>
            <a:solidFill>
              <a:srgbClr val="7D2AE8"/>
            </a:solidFill>
            <a:ln>
              <a:noFill/>
            </a:ln>
          </p:spPr>
        </p:sp>
        <p:sp>
          <p:nvSpPr>
            <p:cNvPr id="3990" name="Google Shape;3990;p30"/>
            <p:cNvSpPr txBox="1"/>
            <p:nvPr/>
          </p:nvSpPr>
          <p:spPr>
            <a:xfrm>
              <a:off x="0" y="-28575"/>
              <a:ext cx="812700" cy="84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0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991" name="Google Shape;3991;p30"/>
          <p:cNvGrpSpPr/>
          <p:nvPr/>
        </p:nvGrpSpPr>
        <p:grpSpPr>
          <a:xfrm>
            <a:off x="16504201" y="8685396"/>
            <a:ext cx="1241064" cy="1241064"/>
            <a:chOff x="0" y="0"/>
            <a:chExt cx="812800" cy="812800"/>
          </a:xfrm>
        </p:grpSpPr>
        <p:sp>
          <p:nvSpPr>
            <p:cNvPr id="3992" name="Google Shape;3992;p30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40926"/>
            </a:solidFill>
            <a:ln>
              <a:noFill/>
            </a:ln>
          </p:spPr>
        </p:sp>
        <p:sp>
          <p:nvSpPr>
            <p:cNvPr id="3993" name="Google Shape;3993;p30"/>
            <p:cNvSpPr txBox="1"/>
            <p:nvPr/>
          </p:nvSpPr>
          <p:spPr>
            <a:xfrm>
              <a:off x="0" y="0"/>
              <a:ext cx="812700" cy="81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2450" lIns="72450" spcFirstLastPara="1" rIns="72450" wrap="square" tIns="72450">
              <a:noAutofit/>
            </a:bodyPr>
            <a:lstStyle/>
            <a:p>
              <a:pPr indent="0" lvl="0" marL="0" marR="0" rtl="0" algn="ctr">
                <a:lnSpc>
                  <a:spcPct val="971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994" name="Google Shape;3994;p30"/>
          <p:cNvGrpSpPr/>
          <p:nvPr/>
        </p:nvGrpSpPr>
        <p:grpSpPr>
          <a:xfrm>
            <a:off x="0" y="1371600"/>
            <a:ext cx="1241064" cy="1241064"/>
            <a:chOff x="0" y="0"/>
            <a:chExt cx="812800" cy="812800"/>
          </a:xfrm>
        </p:grpSpPr>
        <p:sp>
          <p:nvSpPr>
            <p:cNvPr id="3995" name="Google Shape;3995;p30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40926"/>
            </a:solidFill>
            <a:ln>
              <a:noFill/>
            </a:ln>
          </p:spPr>
        </p:sp>
        <p:sp>
          <p:nvSpPr>
            <p:cNvPr id="3996" name="Google Shape;3996;p30"/>
            <p:cNvSpPr txBox="1"/>
            <p:nvPr/>
          </p:nvSpPr>
          <p:spPr>
            <a:xfrm>
              <a:off x="0" y="0"/>
              <a:ext cx="812700" cy="81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2450" lIns="72450" spcFirstLastPara="1" rIns="72450" wrap="square" tIns="72450">
              <a:noAutofit/>
            </a:bodyPr>
            <a:lstStyle/>
            <a:p>
              <a:pPr indent="0" lvl="0" marL="0" marR="0" rtl="0" algn="ctr">
                <a:lnSpc>
                  <a:spcPct val="971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997" name="Google Shape;3997;p30"/>
          <p:cNvGrpSpPr/>
          <p:nvPr/>
        </p:nvGrpSpPr>
        <p:grpSpPr>
          <a:xfrm>
            <a:off x="1241073" y="685800"/>
            <a:ext cx="685841" cy="685841"/>
            <a:chOff x="0" y="0"/>
            <a:chExt cx="812800" cy="812800"/>
          </a:xfrm>
        </p:grpSpPr>
        <p:sp>
          <p:nvSpPr>
            <p:cNvPr id="3998" name="Google Shape;3998;p30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40926"/>
            </a:solidFill>
            <a:ln>
              <a:noFill/>
            </a:ln>
          </p:spPr>
        </p:sp>
        <p:sp>
          <p:nvSpPr>
            <p:cNvPr id="3999" name="Google Shape;3999;p30"/>
            <p:cNvSpPr txBox="1"/>
            <p:nvPr/>
          </p:nvSpPr>
          <p:spPr>
            <a:xfrm>
              <a:off x="0" y="0"/>
              <a:ext cx="812700" cy="81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2450" lIns="72450" spcFirstLastPara="1" rIns="72450" wrap="square" tIns="72450">
              <a:noAutofit/>
            </a:bodyPr>
            <a:lstStyle/>
            <a:p>
              <a:pPr indent="0" lvl="0" marL="0" marR="0" rtl="0" algn="ctr">
                <a:lnSpc>
                  <a:spcPct val="971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000" name="Google Shape;4000;p30"/>
          <p:cNvSpPr txBox="1"/>
          <p:nvPr/>
        </p:nvSpPr>
        <p:spPr>
          <a:xfrm>
            <a:off x="3310694" y="333375"/>
            <a:ext cx="11666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4000">
                <a:solidFill>
                  <a:schemeClr val="dk1"/>
                </a:solidFill>
              </a:rPr>
              <a:t>Training the models with early stopping and history.</a:t>
            </a:r>
            <a:endParaRPr sz="4000">
              <a:solidFill>
                <a:schemeClr val="dk1"/>
              </a:solidFill>
            </a:endParaRPr>
          </a:p>
        </p:txBody>
      </p:sp>
      <p:sp>
        <p:nvSpPr>
          <p:cNvPr id="4001" name="Google Shape;4001;p30"/>
          <p:cNvSpPr txBox="1"/>
          <p:nvPr/>
        </p:nvSpPr>
        <p:spPr>
          <a:xfrm>
            <a:off x="2230375" y="5636363"/>
            <a:ext cx="124743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lt1"/>
              </a:solidFill>
            </a:endParaRPr>
          </a:p>
        </p:txBody>
      </p:sp>
      <p:pic>
        <p:nvPicPr>
          <p:cNvPr id="4002" name="Google Shape;4002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7000" y="3086600"/>
            <a:ext cx="8165975" cy="680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3" name="Google Shape;4003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336725" y="3086600"/>
            <a:ext cx="8408549" cy="6800850"/>
          </a:xfrm>
          <a:prstGeom prst="rect">
            <a:avLst/>
          </a:prstGeom>
          <a:noFill/>
          <a:ln>
            <a:noFill/>
          </a:ln>
        </p:spPr>
      </p:pic>
      <p:sp>
        <p:nvSpPr>
          <p:cNvPr id="4004" name="Google Shape;4004;p30"/>
          <p:cNvSpPr txBox="1"/>
          <p:nvPr/>
        </p:nvSpPr>
        <p:spPr>
          <a:xfrm>
            <a:off x="2765725" y="1970150"/>
            <a:ext cx="27840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CNN + LSTM</a:t>
            </a:r>
            <a:endParaRPr sz="4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05" name="Google Shape;4005;p30"/>
          <p:cNvSpPr txBox="1"/>
          <p:nvPr/>
        </p:nvSpPr>
        <p:spPr>
          <a:xfrm>
            <a:off x="12193400" y="1970150"/>
            <a:ext cx="32037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ResNet</a:t>
            </a:r>
            <a:r>
              <a:rPr lang="en-US" sz="4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+ GRU</a:t>
            </a:r>
            <a:endParaRPr sz="4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9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9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9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9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9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9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EC0F1"/>
        </a:solidFill>
      </p:bgPr>
    </p:bg>
    <p:spTree>
      <p:nvGrpSpPr>
        <p:cNvPr id="4009" name="Shape 4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10" name="Google Shape;4010;p31"/>
          <p:cNvPicPr preferRelativeResize="0"/>
          <p:nvPr/>
        </p:nvPicPr>
        <p:blipFill rotWithShape="1">
          <a:blip r:embed="rId3">
            <a:alphaModFix/>
          </a:blip>
          <a:srcRect b="7784" l="0" r="0" t="7784"/>
          <a:stretch/>
        </p:blipFill>
        <p:spPr>
          <a:xfrm>
            <a:off x="0" y="500050"/>
            <a:ext cx="18288003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011" name="Google Shape;4011;p31"/>
          <p:cNvGrpSpPr/>
          <p:nvPr/>
        </p:nvGrpSpPr>
        <p:grpSpPr>
          <a:xfrm>
            <a:off x="0" y="-108496"/>
            <a:ext cx="18288118" cy="3195091"/>
            <a:chOff x="0" y="-28575"/>
            <a:chExt cx="4816592" cy="841500"/>
          </a:xfrm>
        </p:grpSpPr>
        <p:sp>
          <p:nvSpPr>
            <p:cNvPr id="4012" name="Google Shape;4012;p31"/>
            <p:cNvSpPr/>
            <p:nvPr/>
          </p:nvSpPr>
          <p:spPr>
            <a:xfrm>
              <a:off x="0" y="0"/>
              <a:ext cx="4816592" cy="361244"/>
            </a:xfrm>
            <a:custGeom>
              <a:rect b="b" l="l" r="r" t="t"/>
              <a:pathLst>
                <a:path extrusionOk="0" h="361244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361244"/>
                  </a:lnTo>
                  <a:lnTo>
                    <a:pt x="0" y="361244"/>
                  </a:lnTo>
                  <a:close/>
                </a:path>
              </a:pathLst>
            </a:custGeom>
            <a:solidFill>
              <a:srgbClr val="7D2AE8"/>
            </a:solidFill>
            <a:ln>
              <a:noFill/>
            </a:ln>
          </p:spPr>
        </p:sp>
        <p:sp>
          <p:nvSpPr>
            <p:cNvPr id="4013" name="Google Shape;4013;p31"/>
            <p:cNvSpPr txBox="1"/>
            <p:nvPr/>
          </p:nvSpPr>
          <p:spPr>
            <a:xfrm>
              <a:off x="0" y="-28575"/>
              <a:ext cx="812700" cy="84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0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014" name="Google Shape;4014;p31"/>
          <p:cNvGrpSpPr/>
          <p:nvPr/>
        </p:nvGrpSpPr>
        <p:grpSpPr>
          <a:xfrm>
            <a:off x="16504201" y="8685396"/>
            <a:ext cx="1241064" cy="1241064"/>
            <a:chOff x="0" y="0"/>
            <a:chExt cx="812800" cy="812800"/>
          </a:xfrm>
        </p:grpSpPr>
        <p:sp>
          <p:nvSpPr>
            <p:cNvPr id="4015" name="Google Shape;4015;p31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40926"/>
            </a:solidFill>
            <a:ln>
              <a:noFill/>
            </a:ln>
          </p:spPr>
        </p:sp>
        <p:sp>
          <p:nvSpPr>
            <p:cNvPr id="4016" name="Google Shape;4016;p31"/>
            <p:cNvSpPr txBox="1"/>
            <p:nvPr/>
          </p:nvSpPr>
          <p:spPr>
            <a:xfrm>
              <a:off x="0" y="0"/>
              <a:ext cx="812700" cy="81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2450" lIns="72450" spcFirstLastPara="1" rIns="72450" wrap="square" tIns="72450">
              <a:noAutofit/>
            </a:bodyPr>
            <a:lstStyle/>
            <a:p>
              <a:pPr indent="0" lvl="0" marL="0" marR="0" rtl="0" algn="ctr">
                <a:lnSpc>
                  <a:spcPct val="971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017" name="Google Shape;4017;p31"/>
          <p:cNvGrpSpPr/>
          <p:nvPr/>
        </p:nvGrpSpPr>
        <p:grpSpPr>
          <a:xfrm>
            <a:off x="0" y="1371600"/>
            <a:ext cx="1241064" cy="1241064"/>
            <a:chOff x="0" y="0"/>
            <a:chExt cx="812800" cy="812800"/>
          </a:xfrm>
        </p:grpSpPr>
        <p:sp>
          <p:nvSpPr>
            <p:cNvPr id="4018" name="Google Shape;4018;p31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40926"/>
            </a:solidFill>
            <a:ln>
              <a:noFill/>
            </a:ln>
          </p:spPr>
        </p:sp>
        <p:sp>
          <p:nvSpPr>
            <p:cNvPr id="4019" name="Google Shape;4019;p31"/>
            <p:cNvSpPr txBox="1"/>
            <p:nvPr/>
          </p:nvSpPr>
          <p:spPr>
            <a:xfrm>
              <a:off x="0" y="0"/>
              <a:ext cx="812700" cy="81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2450" lIns="72450" spcFirstLastPara="1" rIns="72450" wrap="square" tIns="72450">
              <a:noAutofit/>
            </a:bodyPr>
            <a:lstStyle/>
            <a:p>
              <a:pPr indent="0" lvl="0" marL="0" marR="0" rtl="0" algn="ctr">
                <a:lnSpc>
                  <a:spcPct val="971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020" name="Google Shape;4020;p31"/>
          <p:cNvGrpSpPr/>
          <p:nvPr/>
        </p:nvGrpSpPr>
        <p:grpSpPr>
          <a:xfrm>
            <a:off x="1241073" y="685800"/>
            <a:ext cx="685841" cy="685841"/>
            <a:chOff x="0" y="0"/>
            <a:chExt cx="812800" cy="812800"/>
          </a:xfrm>
        </p:grpSpPr>
        <p:sp>
          <p:nvSpPr>
            <p:cNvPr id="4021" name="Google Shape;4021;p31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40926"/>
            </a:solidFill>
            <a:ln>
              <a:noFill/>
            </a:ln>
          </p:spPr>
        </p:sp>
        <p:sp>
          <p:nvSpPr>
            <p:cNvPr id="4022" name="Google Shape;4022;p31"/>
            <p:cNvSpPr txBox="1"/>
            <p:nvPr/>
          </p:nvSpPr>
          <p:spPr>
            <a:xfrm>
              <a:off x="0" y="0"/>
              <a:ext cx="812700" cy="81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2450" lIns="72450" spcFirstLastPara="1" rIns="72450" wrap="square" tIns="72450">
              <a:noAutofit/>
            </a:bodyPr>
            <a:lstStyle/>
            <a:p>
              <a:pPr indent="0" lvl="0" marL="0" marR="0" rtl="0" algn="ctr">
                <a:lnSpc>
                  <a:spcPct val="971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023" name="Google Shape;4023;p31"/>
          <p:cNvSpPr txBox="1"/>
          <p:nvPr/>
        </p:nvSpPr>
        <p:spPr>
          <a:xfrm>
            <a:off x="3310694" y="333375"/>
            <a:ext cx="11666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4000">
                <a:solidFill>
                  <a:schemeClr val="dk1"/>
                </a:solidFill>
              </a:rPr>
              <a:t>Traning and Validation Loss Curves</a:t>
            </a:r>
            <a:endParaRPr sz="4000">
              <a:solidFill>
                <a:schemeClr val="dk1"/>
              </a:solidFill>
            </a:endParaRPr>
          </a:p>
        </p:txBody>
      </p:sp>
      <p:sp>
        <p:nvSpPr>
          <p:cNvPr id="4024" name="Google Shape;4024;p31"/>
          <p:cNvSpPr txBox="1"/>
          <p:nvPr/>
        </p:nvSpPr>
        <p:spPr>
          <a:xfrm>
            <a:off x="2230375" y="5636363"/>
            <a:ext cx="124743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lt1"/>
              </a:solidFill>
            </a:endParaRPr>
          </a:p>
        </p:txBody>
      </p:sp>
      <p:sp>
        <p:nvSpPr>
          <p:cNvPr id="4025" name="Google Shape;4025;p31"/>
          <p:cNvSpPr txBox="1"/>
          <p:nvPr/>
        </p:nvSpPr>
        <p:spPr>
          <a:xfrm>
            <a:off x="2765725" y="1970150"/>
            <a:ext cx="27840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CNN + LSTM</a:t>
            </a:r>
            <a:endParaRPr sz="4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26" name="Google Shape;4026;p31"/>
          <p:cNvSpPr txBox="1"/>
          <p:nvPr/>
        </p:nvSpPr>
        <p:spPr>
          <a:xfrm>
            <a:off x="12193400" y="1970150"/>
            <a:ext cx="32037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ResNet + GRU</a:t>
            </a:r>
            <a:endParaRPr sz="4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27" name="Google Shape;4027;p31"/>
          <p:cNvPicPr preferRelativeResize="0"/>
          <p:nvPr/>
        </p:nvPicPr>
        <p:blipFill rotWithShape="1">
          <a:blip r:embed="rId4">
            <a:alphaModFix/>
          </a:blip>
          <a:srcRect b="0" l="19075" r="19291" t="45831"/>
          <a:stretch/>
        </p:blipFill>
        <p:spPr>
          <a:xfrm>
            <a:off x="375050" y="3419675"/>
            <a:ext cx="8661801" cy="6134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8" name="Google Shape;4028;p31"/>
          <p:cNvPicPr preferRelativeResize="0"/>
          <p:nvPr/>
        </p:nvPicPr>
        <p:blipFill rotWithShape="1">
          <a:blip r:embed="rId5">
            <a:alphaModFix/>
          </a:blip>
          <a:srcRect b="10245" l="19231" r="30530" t="30121"/>
          <a:stretch/>
        </p:blipFill>
        <p:spPr>
          <a:xfrm>
            <a:off x="9660800" y="3419675"/>
            <a:ext cx="8268902" cy="6134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0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0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0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0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0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0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EC0F1"/>
        </a:soli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14"/>
          <p:cNvGrpSpPr/>
          <p:nvPr/>
        </p:nvGrpSpPr>
        <p:grpSpPr>
          <a:xfrm>
            <a:off x="0" y="2832059"/>
            <a:ext cx="18287996" cy="7454941"/>
            <a:chOff x="0" y="-28575"/>
            <a:chExt cx="4816592" cy="1963441"/>
          </a:xfrm>
        </p:grpSpPr>
        <p:sp>
          <p:nvSpPr>
            <p:cNvPr id="129" name="Google Shape;129;p14"/>
            <p:cNvSpPr/>
            <p:nvPr/>
          </p:nvSpPr>
          <p:spPr>
            <a:xfrm>
              <a:off x="0" y="0"/>
              <a:ext cx="4816592" cy="1934866"/>
            </a:xfrm>
            <a:custGeom>
              <a:rect b="b" l="l" r="r" t="t"/>
              <a:pathLst>
                <a:path extrusionOk="0" h="1934866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934866"/>
                  </a:lnTo>
                  <a:lnTo>
                    <a:pt x="0" y="1934866"/>
                  </a:lnTo>
                  <a:close/>
                </a:path>
              </a:pathLst>
            </a:custGeom>
            <a:solidFill>
              <a:srgbClr val="040926"/>
            </a:solidFill>
            <a:ln>
              <a:noFill/>
            </a:ln>
          </p:spPr>
        </p:sp>
        <p:sp>
          <p:nvSpPr>
            <p:cNvPr id="130" name="Google Shape;130;p14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0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aphicFrame>
        <p:nvGraphicFramePr>
          <p:cNvPr id="131" name="Google Shape;131;p14"/>
          <p:cNvGraphicFramePr/>
          <p:nvPr/>
        </p:nvGraphicFramePr>
        <p:xfrm>
          <a:off x="1395930" y="35568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{DB8ACD3D-8581-461F-AF34-1F8E6092E77B}</a:tableStyleId>
              </a:tblPr>
              <a:tblGrid>
                <a:gridCol w="7748075"/>
                <a:gridCol w="7748075"/>
              </a:tblGrid>
              <a:tr h="2037975">
                <a:tc>
                  <a:txBody>
                    <a:bodyPr/>
                    <a:lstStyle/>
                    <a:p>
                      <a:pPr indent="-419100" lvl="0" marL="457200" marR="0" rtl="0" algn="l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3000"/>
                        <a:buFont typeface="Nunito Sans"/>
                        <a:buAutoNum type="arabicPeriod"/>
                      </a:pPr>
                      <a:r>
                        <a:rPr b="1" lang="en-US" sz="3000">
                          <a:solidFill>
                            <a:schemeClr val="dk1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What the problem is ?</a:t>
                      </a:r>
                      <a:endParaRPr b="1" sz="21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190500" marB="190500" marR="190500" marL="190500" anchor="ctr">
                    <a:lnL cap="flat" cmpd="sng" w="762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D2A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b="1" lang="en-US" sz="3000">
                          <a:solidFill>
                            <a:schemeClr val="dk1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4. C</a:t>
                      </a:r>
                      <a:r>
                        <a:rPr b="1" lang="en-US" sz="3000">
                          <a:solidFill>
                            <a:schemeClr val="dk1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ode sample and the implementation environment</a:t>
                      </a:r>
                      <a:endParaRPr b="1" sz="21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190500" marB="190500" marR="190500" marL="190500" anchor="ctr">
                    <a:lnL cap="flat" cmpd="sng" w="762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04092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04092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04092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D2AE8"/>
                    </a:solidFill>
                  </a:tcPr>
                </a:tc>
              </a:tr>
              <a:tr h="20379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b="1" lang="en-US" sz="3000">
                          <a:solidFill>
                            <a:schemeClr val="dk1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2. </a:t>
                      </a:r>
                      <a:r>
                        <a:rPr b="1" lang="en-US" sz="3000">
                          <a:solidFill>
                            <a:schemeClr val="dk1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What the Data Source ?</a:t>
                      </a:r>
                      <a:endParaRPr sz="1100" u="none" cap="none" strike="noStrike"/>
                    </a:p>
                  </a:txBody>
                  <a:tcPr marT="190500" marB="190500" marR="190500" marL="190500" anchor="ctr">
                    <a:lnL cap="flat" cmpd="sng" w="76200">
                      <a:solidFill>
                        <a:srgbClr val="04092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04092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04092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D2A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000">
                          <a:solidFill>
                            <a:schemeClr val="dk1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5. Result &amp; Performance comparison of both techniques</a:t>
                      </a:r>
                      <a:endParaRPr b="1" sz="30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190500" marB="190500" marR="190500" marL="190500" anchor="ctr">
                    <a:lnL cap="flat" cmpd="sng" w="76200">
                      <a:solidFill>
                        <a:srgbClr val="04092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04092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04092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04092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D2AE8"/>
                    </a:solidFill>
                  </a:tcPr>
                </a:tc>
              </a:tr>
              <a:tr h="20379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b="1" lang="en-US" sz="3000">
                          <a:solidFill>
                            <a:schemeClr val="dk1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3. Technical approaches and algorithms</a:t>
                      </a:r>
                      <a:endParaRPr sz="2000">
                        <a:solidFill>
                          <a:srgbClr val="DEC0F1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T="190500" marB="190500" marR="190500" marL="190500" anchor="ctr">
                    <a:lnL cap="flat" cmpd="sng" w="76200">
                      <a:solidFill>
                        <a:srgbClr val="04092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04092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04092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04092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D2A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000">
                          <a:solidFill>
                            <a:schemeClr val="dk1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6. Conclusion  </a:t>
                      </a:r>
                      <a:endParaRPr b="1" sz="21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190500" marB="190500" marR="190500" marL="190500" anchor="ctr">
                    <a:lnL cap="flat" cmpd="sng" w="76200">
                      <a:solidFill>
                        <a:srgbClr val="04092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04092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04092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04092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D2AE8"/>
                    </a:solidFill>
                  </a:tcPr>
                </a:tc>
              </a:tr>
            </a:tbl>
          </a:graphicData>
        </a:graphic>
      </p:graphicFrame>
      <p:sp>
        <p:nvSpPr>
          <p:cNvPr id="132" name="Google Shape;132;p14"/>
          <p:cNvSpPr txBox="1"/>
          <p:nvPr/>
        </p:nvSpPr>
        <p:spPr>
          <a:xfrm>
            <a:off x="1395930" y="1031423"/>
            <a:ext cx="125790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>
                <a:solidFill>
                  <a:srgbClr val="040926"/>
                </a:solidFill>
                <a:latin typeface="Russo One"/>
                <a:ea typeface="Russo One"/>
                <a:cs typeface="Russo One"/>
                <a:sym typeface="Russo One"/>
              </a:rPr>
              <a:t>Walk Through</a:t>
            </a:r>
            <a:endParaRPr/>
          </a:p>
        </p:txBody>
      </p:sp>
      <p:grpSp>
        <p:nvGrpSpPr>
          <p:cNvPr id="133" name="Google Shape;133;p14"/>
          <p:cNvGrpSpPr/>
          <p:nvPr/>
        </p:nvGrpSpPr>
        <p:grpSpPr>
          <a:xfrm>
            <a:off x="16324390" y="-34517"/>
            <a:ext cx="1963611" cy="1998127"/>
            <a:chOff x="0" y="-46022"/>
            <a:chExt cx="2618148" cy="2664170"/>
          </a:xfrm>
        </p:grpSpPr>
        <p:grpSp>
          <p:nvGrpSpPr>
            <p:cNvPr id="134" name="Google Shape;134;p14"/>
            <p:cNvGrpSpPr/>
            <p:nvPr/>
          </p:nvGrpSpPr>
          <p:grpSpPr>
            <a:xfrm>
              <a:off x="0" y="-46022"/>
              <a:ext cx="1309074" cy="1355096"/>
              <a:chOff x="0" y="-28575"/>
              <a:chExt cx="812800" cy="841375"/>
            </a:xfrm>
          </p:grpSpPr>
          <p:sp>
            <p:nvSpPr>
              <p:cNvPr id="135" name="Google Shape;135;p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7D2AE8"/>
              </a:solidFill>
              <a:ln>
                <a:noFill/>
              </a:ln>
            </p:spPr>
          </p:sp>
          <p:sp>
            <p:nvSpPr>
              <p:cNvPr id="136" name="Google Shape;136;p14"/>
              <p:cNvSpPr txBox="1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7" name="Google Shape;137;p14"/>
            <p:cNvGrpSpPr/>
            <p:nvPr/>
          </p:nvGrpSpPr>
          <p:grpSpPr>
            <a:xfrm>
              <a:off x="1309074" y="1263052"/>
              <a:ext cx="1309074" cy="1355096"/>
              <a:chOff x="0" y="-28575"/>
              <a:chExt cx="812800" cy="841375"/>
            </a:xfrm>
          </p:grpSpPr>
          <p:sp>
            <p:nvSpPr>
              <p:cNvPr id="138" name="Google Shape;138;p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40926"/>
              </a:solidFill>
              <a:ln>
                <a:noFill/>
              </a:ln>
            </p:spPr>
          </p:sp>
          <p:sp>
            <p:nvSpPr>
              <p:cNvPr id="139" name="Google Shape;139;p14"/>
              <p:cNvSpPr txBox="1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40" name="Google Shape;140;p14"/>
          <p:cNvGrpSpPr/>
          <p:nvPr/>
        </p:nvGrpSpPr>
        <p:grpSpPr>
          <a:xfrm>
            <a:off x="14360779" y="-34517"/>
            <a:ext cx="1963611" cy="1998127"/>
            <a:chOff x="0" y="-46022"/>
            <a:chExt cx="2618148" cy="2664170"/>
          </a:xfrm>
        </p:grpSpPr>
        <p:grpSp>
          <p:nvGrpSpPr>
            <p:cNvPr id="141" name="Google Shape;141;p14"/>
            <p:cNvGrpSpPr/>
            <p:nvPr/>
          </p:nvGrpSpPr>
          <p:grpSpPr>
            <a:xfrm>
              <a:off x="0" y="-46022"/>
              <a:ext cx="1309074" cy="1355096"/>
              <a:chOff x="0" y="-28575"/>
              <a:chExt cx="812800" cy="841375"/>
            </a:xfrm>
          </p:grpSpPr>
          <p:sp>
            <p:nvSpPr>
              <p:cNvPr id="142" name="Google Shape;142;p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7D2AE8"/>
              </a:solidFill>
              <a:ln>
                <a:noFill/>
              </a:ln>
            </p:spPr>
          </p:sp>
          <p:sp>
            <p:nvSpPr>
              <p:cNvPr id="143" name="Google Shape;143;p14"/>
              <p:cNvSpPr txBox="1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4" name="Google Shape;144;p14"/>
            <p:cNvGrpSpPr/>
            <p:nvPr/>
          </p:nvGrpSpPr>
          <p:grpSpPr>
            <a:xfrm>
              <a:off x="1309074" y="1263052"/>
              <a:ext cx="1309074" cy="1355096"/>
              <a:chOff x="0" y="-28575"/>
              <a:chExt cx="812800" cy="841375"/>
            </a:xfrm>
          </p:grpSpPr>
          <p:sp>
            <p:nvSpPr>
              <p:cNvPr id="145" name="Google Shape;145;p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40926"/>
              </a:solidFill>
              <a:ln>
                <a:noFill/>
              </a:ln>
            </p:spPr>
          </p:sp>
          <p:sp>
            <p:nvSpPr>
              <p:cNvPr id="146" name="Google Shape;146;p14"/>
              <p:cNvSpPr txBox="1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47" name="Google Shape;147;p14"/>
          <p:cNvGrpSpPr/>
          <p:nvPr/>
        </p:nvGrpSpPr>
        <p:grpSpPr>
          <a:xfrm>
            <a:off x="16324390" y="1929093"/>
            <a:ext cx="1963611" cy="1998127"/>
            <a:chOff x="0" y="-46022"/>
            <a:chExt cx="2618148" cy="2664170"/>
          </a:xfrm>
        </p:grpSpPr>
        <p:grpSp>
          <p:nvGrpSpPr>
            <p:cNvPr id="148" name="Google Shape;148;p14"/>
            <p:cNvGrpSpPr/>
            <p:nvPr/>
          </p:nvGrpSpPr>
          <p:grpSpPr>
            <a:xfrm>
              <a:off x="0" y="-46022"/>
              <a:ext cx="1309074" cy="1355096"/>
              <a:chOff x="0" y="-28575"/>
              <a:chExt cx="812800" cy="841375"/>
            </a:xfrm>
          </p:grpSpPr>
          <p:sp>
            <p:nvSpPr>
              <p:cNvPr id="149" name="Google Shape;149;p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7D2AE8"/>
              </a:solidFill>
              <a:ln>
                <a:noFill/>
              </a:ln>
            </p:spPr>
          </p:sp>
          <p:sp>
            <p:nvSpPr>
              <p:cNvPr id="150" name="Google Shape;150;p14"/>
              <p:cNvSpPr txBox="1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1" name="Google Shape;151;p14"/>
            <p:cNvGrpSpPr/>
            <p:nvPr/>
          </p:nvGrpSpPr>
          <p:grpSpPr>
            <a:xfrm>
              <a:off x="1309074" y="1263052"/>
              <a:ext cx="1309074" cy="1355096"/>
              <a:chOff x="0" y="-28575"/>
              <a:chExt cx="812800" cy="841375"/>
            </a:xfrm>
          </p:grpSpPr>
          <p:sp>
            <p:nvSpPr>
              <p:cNvPr id="152" name="Google Shape;152;p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40926"/>
              </a:solidFill>
              <a:ln>
                <a:noFill/>
              </a:ln>
            </p:spPr>
          </p:sp>
          <p:sp>
            <p:nvSpPr>
              <p:cNvPr id="153" name="Google Shape;153;p14"/>
              <p:cNvSpPr txBox="1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54" name="Google Shape;154;p14"/>
          <p:cNvGrpSpPr/>
          <p:nvPr/>
        </p:nvGrpSpPr>
        <p:grpSpPr>
          <a:xfrm>
            <a:off x="14360779" y="1929093"/>
            <a:ext cx="981805" cy="1016322"/>
            <a:chOff x="0" y="-28575"/>
            <a:chExt cx="812800" cy="841375"/>
          </a:xfrm>
        </p:grpSpPr>
        <p:sp>
          <p:nvSpPr>
            <p:cNvPr id="155" name="Google Shape;155;p14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7D2AE8"/>
            </a:solidFill>
            <a:ln>
              <a:noFill/>
            </a:ln>
          </p:spPr>
        </p:sp>
        <p:sp>
          <p:nvSpPr>
            <p:cNvPr id="156" name="Google Shape;156;p14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9950" lIns="39950" spcFirstLastPara="1" rIns="39950" wrap="square" tIns="39950">
              <a:noAutofit/>
            </a:bodyPr>
            <a:lstStyle/>
            <a:p>
              <a:pPr indent="0" lvl="0" marL="0" marR="0" rtl="0" algn="ctr">
                <a:lnSpc>
                  <a:spcPct val="180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EC0F1"/>
        </a:solidFill>
      </p:bgPr>
    </p:bg>
    <p:spTree>
      <p:nvGrpSpPr>
        <p:cNvPr id="4032" name="Shape 4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3" name="Google Shape;4033;p32"/>
          <p:cNvPicPr preferRelativeResize="0"/>
          <p:nvPr/>
        </p:nvPicPr>
        <p:blipFill rotWithShape="1">
          <a:blip r:embed="rId3">
            <a:alphaModFix/>
          </a:blip>
          <a:srcRect b="7784" l="0" r="0" t="7784"/>
          <a:stretch/>
        </p:blipFill>
        <p:spPr>
          <a:xfrm>
            <a:off x="0" y="0"/>
            <a:ext cx="18288003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034" name="Google Shape;4034;p32"/>
          <p:cNvGrpSpPr/>
          <p:nvPr/>
        </p:nvGrpSpPr>
        <p:grpSpPr>
          <a:xfrm>
            <a:off x="0" y="-108496"/>
            <a:ext cx="18288118" cy="3195091"/>
            <a:chOff x="0" y="-28575"/>
            <a:chExt cx="4816592" cy="841500"/>
          </a:xfrm>
        </p:grpSpPr>
        <p:sp>
          <p:nvSpPr>
            <p:cNvPr id="4035" name="Google Shape;4035;p32"/>
            <p:cNvSpPr/>
            <p:nvPr/>
          </p:nvSpPr>
          <p:spPr>
            <a:xfrm>
              <a:off x="0" y="0"/>
              <a:ext cx="4816592" cy="361244"/>
            </a:xfrm>
            <a:custGeom>
              <a:rect b="b" l="l" r="r" t="t"/>
              <a:pathLst>
                <a:path extrusionOk="0" h="361244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361244"/>
                  </a:lnTo>
                  <a:lnTo>
                    <a:pt x="0" y="361244"/>
                  </a:lnTo>
                  <a:close/>
                </a:path>
              </a:pathLst>
            </a:custGeom>
            <a:solidFill>
              <a:srgbClr val="7D2AE8"/>
            </a:solidFill>
            <a:ln>
              <a:noFill/>
            </a:ln>
          </p:spPr>
        </p:sp>
        <p:sp>
          <p:nvSpPr>
            <p:cNvPr id="4036" name="Google Shape;4036;p32"/>
            <p:cNvSpPr txBox="1"/>
            <p:nvPr/>
          </p:nvSpPr>
          <p:spPr>
            <a:xfrm>
              <a:off x="0" y="-28575"/>
              <a:ext cx="812700" cy="84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0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037" name="Google Shape;4037;p32"/>
          <p:cNvGrpSpPr/>
          <p:nvPr/>
        </p:nvGrpSpPr>
        <p:grpSpPr>
          <a:xfrm>
            <a:off x="16504201" y="8685396"/>
            <a:ext cx="1241064" cy="1241064"/>
            <a:chOff x="0" y="0"/>
            <a:chExt cx="812800" cy="812800"/>
          </a:xfrm>
        </p:grpSpPr>
        <p:sp>
          <p:nvSpPr>
            <p:cNvPr id="4038" name="Google Shape;4038;p32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40926"/>
            </a:solidFill>
            <a:ln>
              <a:noFill/>
            </a:ln>
          </p:spPr>
        </p:sp>
        <p:sp>
          <p:nvSpPr>
            <p:cNvPr id="4039" name="Google Shape;4039;p32"/>
            <p:cNvSpPr txBox="1"/>
            <p:nvPr/>
          </p:nvSpPr>
          <p:spPr>
            <a:xfrm>
              <a:off x="0" y="0"/>
              <a:ext cx="812700" cy="81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2450" lIns="72450" spcFirstLastPara="1" rIns="72450" wrap="square" tIns="72450">
              <a:noAutofit/>
            </a:bodyPr>
            <a:lstStyle/>
            <a:p>
              <a:pPr indent="0" lvl="0" marL="0" marR="0" rtl="0" algn="ctr">
                <a:lnSpc>
                  <a:spcPct val="971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040" name="Google Shape;4040;p32"/>
          <p:cNvGrpSpPr/>
          <p:nvPr/>
        </p:nvGrpSpPr>
        <p:grpSpPr>
          <a:xfrm>
            <a:off x="0" y="1371600"/>
            <a:ext cx="1241064" cy="1241064"/>
            <a:chOff x="0" y="0"/>
            <a:chExt cx="812800" cy="812800"/>
          </a:xfrm>
        </p:grpSpPr>
        <p:sp>
          <p:nvSpPr>
            <p:cNvPr id="4041" name="Google Shape;4041;p32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40926"/>
            </a:solidFill>
            <a:ln>
              <a:noFill/>
            </a:ln>
          </p:spPr>
        </p:sp>
        <p:sp>
          <p:nvSpPr>
            <p:cNvPr id="4042" name="Google Shape;4042;p32"/>
            <p:cNvSpPr txBox="1"/>
            <p:nvPr/>
          </p:nvSpPr>
          <p:spPr>
            <a:xfrm>
              <a:off x="0" y="0"/>
              <a:ext cx="812700" cy="81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2450" lIns="72450" spcFirstLastPara="1" rIns="72450" wrap="square" tIns="72450">
              <a:noAutofit/>
            </a:bodyPr>
            <a:lstStyle/>
            <a:p>
              <a:pPr indent="0" lvl="0" marL="0" marR="0" rtl="0" algn="ctr">
                <a:lnSpc>
                  <a:spcPct val="971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043" name="Google Shape;4043;p32"/>
          <p:cNvGrpSpPr/>
          <p:nvPr/>
        </p:nvGrpSpPr>
        <p:grpSpPr>
          <a:xfrm>
            <a:off x="1241073" y="685800"/>
            <a:ext cx="685841" cy="685841"/>
            <a:chOff x="0" y="0"/>
            <a:chExt cx="812800" cy="812800"/>
          </a:xfrm>
        </p:grpSpPr>
        <p:sp>
          <p:nvSpPr>
            <p:cNvPr id="4044" name="Google Shape;4044;p32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40926"/>
            </a:solidFill>
            <a:ln>
              <a:noFill/>
            </a:ln>
          </p:spPr>
        </p:sp>
        <p:sp>
          <p:nvSpPr>
            <p:cNvPr id="4045" name="Google Shape;4045;p32"/>
            <p:cNvSpPr txBox="1"/>
            <p:nvPr/>
          </p:nvSpPr>
          <p:spPr>
            <a:xfrm>
              <a:off x="0" y="0"/>
              <a:ext cx="812700" cy="81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2450" lIns="72450" spcFirstLastPara="1" rIns="72450" wrap="square" tIns="72450">
              <a:noAutofit/>
            </a:bodyPr>
            <a:lstStyle/>
            <a:p>
              <a:pPr indent="0" lvl="0" marL="0" marR="0" rtl="0" algn="ctr">
                <a:lnSpc>
                  <a:spcPct val="971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046" name="Google Shape;4046;p32"/>
          <p:cNvSpPr txBox="1"/>
          <p:nvPr/>
        </p:nvSpPr>
        <p:spPr>
          <a:xfrm>
            <a:off x="3310694" y="333375"/>
            <a:ext cx="11666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4000">
                <a:solidFill>
                  <a:schemeClr val="dk1"/>
                </a:solidFill>
              </a:rPr>
              <a:t>Training the models with early stopping and history.</a:t>
            </a:r>
            <a:endParaRPr sz="4000">
              <a:solidFill>
                <a:schemeClr val="dk1"/>
              </a:solidFill>
            </a:endParaRPr>
          </a:p>
        </p:txBody>
      </p:sp>
      <p:sp>
        <p:nvSpPr>
          <p:cNvPr id="4047" name="Google Shape;4047;p32"/>
          <p:cNvSpPr txBox="1"/>
          <p:nvPr/>
        </p:nvSpPr>
        <p:spPr>
          <a:xfrm>
            <a:off x="2230375" y="5636363"/>
            <a:ext cx="124743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lt1"/>
              </a:solidFill>
            </a:endParaRPr>
          </a:p>
        </p:txBody>
      </p:sp>
      <p:sp>
        <p:nvSpPr>
          <p:cNvPr id="4048" name="Google Shape;4048;p32"/>
          <p:cNvSpPr txBox="1"/>
          <p:nvPr/>
        </p:nvSpPr>
        <p:spPr>
          <a:xfrm>
            <a:off x="1427991" y="1616088"/>
            <a:ext cx="60423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CNN + LSTM </a:t>
            </a:r>
            <a:endParaRPr sz="4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(Caption Prediction Code)</a:t>
            </a:r>
            <a:endParaRPr sz="4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49" name="Google Shape;4049;p32"/>
          <p:cNvSpPr txBox="1"/>
          <p:nvPr/>
        </p:nvSpPr>
        <p:spPr>
          <a:xfrm>
            <a:off x="10468838" y="1616100"/>
            <a:ext cx="58161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ResNet + GRU </a:t>
            </a:r>
            <a:endParaRPr sz="4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(Caption Prediction Code)</a:t>
            </a:r>
            <a:endParaRPr sz="4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50" name="Google Shape;4050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2475" y="3276525"/>
            <a:ext cx="8233324" cy="6610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1" name="Google Shape;4051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215275" y="3198550"/>
            <a:ext cx="8323224" cy="6840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0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0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0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0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0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0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EC0F1"/>
        </a:solidFill>
      </p:bgPr>
    </p:bg>
    <p:spTree>
      <p:nvGrpSpPr>
        <p:cNvPr id="4055" name="Shape 4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6" name="Google Shape;4056;p33"/>
          <p:cNvPicPr preferRelativeResize="0"/>
          <p:nvPr/>
        </p:nvPicPr>
        <p:blipFill rotWithShape="1">
          <a:blip r:embed="rId3">
            <a:alphaModFix/>
          </a:blip>
          <a:srcRect b="7784" l="0" r="0" t="7784"/>
          <a:stretch/>
        </p:blipFill>
        <p:spPr>
          <a:xfrm>
            <a:off x="0" y="0"/>
            <a:ext cx="18288003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057" name="Google Shape;4057;p33"/>
          <p:cNvGrpSpPr/>
          <p:nvPr/>
        </p:nvGrpSpPr>
        <p:grpSpPr>
          <a:xfrm>
            <a:off x="11108790" y="5817087"/>
            <a:ext cx="9765325" cy="4469910"/>
            <a:chOff x="1253" y="0"/>
            <a:chExt cx="13020433" cy="5959880"/>
          </a:xfrm>
        </p:grpSpPr>
        <p:grpSp>
          <p:nvGrpSpPr>
            <p:cNvPr id="4058" name="Google Shape;4058;p33"/>
            <p:cNvGrpSpPr/>
            <p:nvPr/>
          </p:nvGrpSpPr>
          <p:grpSpPr>
            <a:xfrm>
              <a:off x="6650737" y="5398073"/>
              <a:ext cx="559300" cy="561807"/>
              <a:chOff x="1813" y="0"/>
              <a:chExt cx="809173" cy="812800"/>
            </a:xfrm>
          </p:grpSpPr>
          <p:sp>
            <p:nvSpPr>
              <p:cNvPr id="4059" name="Google Shape;4059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49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60" name="Google Shape;4060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061" name="Google Shape;4061;p33"/>
            <p:cNvGrpSpPr/>
            <p:nvPr/>
          </p:nvGrpSpPr>
          <p:grpSpPr>
            <a:xfrm>
              <a:off x="6650737" y="4504109"/>
              <a:ext cx="559300" cy="561807"/>
              <a:chOff x="1813" y="0"/>
              <a:chExt cx="809173" cy="812800"/>
            </a:xfrm>
          </p:grpSpPr>
          <p:sp>
            <p:nvSpPr>
              <p:cNvPr id="4062" name="Google Shape;4062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13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63" name="Google Shape;4063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064" name="Google Shape;4064;p33"/>
            <p:cNvGrpSpPr/>
            <p:nvPr/>
          </p:nvGrpSpPr>
          <p:grpSpPr>
            <a:xfrm>
              <a:off x="6650737" y="3610145"/>
              <a:ext cx="559300" cy="561807"/>
              <a:chOff x="1813" y="0"/>
              <a:chExt cx="809173" cy="812800"/>
            </a:xfrm>
          </p:grpSpPr>
          <p:sp>
            <p:nvSpPr>
              <p:cNvPr id="4065" name="Google Shape;4065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74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66" name="Google Shape;4066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067" name="Google Shape;4067;p33"/>
            <p:cNvGrpSpPr/>
            <p:nvPr/>
          </p:nvGrpSpPr>
          <p:grpSpPr>
            <a:xfrm>
              <a:off x="6650737" y="2716181"/>
              <a:ext cx="559300" cy="561807"/>
              <a:chOff x="1813" y="0"/>
              <a:chExt cx="809173" cy="812800"/>
            </a:xfrm>
          </p:grpSpPr>
          <p:sp>
            <p:nvSpPr>
              <p:cNvPr id="4068" name="Google Shape;4068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43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69" name="Google Shape;4069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070" name="Google Shape;4070;p33"/>
            <p:cNvGrpSpPr/>
            <p:nvPr/>
          </p:nvGrpSpPr>
          <p:grpSpPr>
            <a:xfrm>
              <a:off x="6650737" y="1822217"/>
              <a:ext cx="559300" cy="561807"/>
              <a:chOff x="1813" y="0"/>
              <a:chExt cx="809173" cy="812800"/>
            </a:xfrm>
          </p:grpSpPr>
          <p:sp>
            <p:nvSpPr>
              <p:cNvPr id="4071" name="Google Shape;4071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03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72" name="Google Shape;4072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073" name="Google Shape;4073;p33"/>
            <p:cNvGrpSpPr/>
            <p:nvPr/>
          </p:nvGrpSpPr>
          <p:grpSpPr>
            <a:xfrm>
              <a:off x="6650737" y="928253"/>
              <a:ext cx="559300" cy="561807"/>
              <a:chOff x="1813" y="0"/>
              <a:chExt cx="809173" cy="812800"/>
            </a:xfrm>
          </p:grpSpPr>
          <p:sp>
            <p:nvSpPr>
              <p:cNvPr id="4074" name="Google Shape;4074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7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75" name="Google Shape;4075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076" name="Google Shape;4076;p33"/>
            <p:cNvGrpSpPr/>
            <p:nvPr/>
          </p:nvGrpSpPr>
          <p:grpSpPr>
            <a:xfrm>
              <a:off x="6650737" y="34289"/>
              <a:ext cx="559300" cy="561807"/>
              <a:chOff x="1813" y="0"/>
              <a:chExt cx="809173" cy="812800"/>
            </a:xfrm>
          </p:grpSpPr>
          <p:sp>
            <p:nvSpPr>
              <p:cNvPr id="4077" name="Google Shape;4077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33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78" name="Google Shape;4078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079" name="Google Shape;4079;p33"/>
            <p:cNvGrpSpPr/>
            <p:nvPr/>
          </p:nvGrpSpPr>
          <p:grpSpPr>
            <a:xfrm>
              <a:off x="7480973" y="5398073"/>
              <a:ext cx="559300" cy="561807"/>
              <a:chOff x="1813" y="0"/>
              <a:chExt cx="809173" cy="812800"/>
            </a:xfrm>
          </p:grpSpPr>
          <p:sp>
            <p:nvSpPr>
              <p:cNvPr id="4080" name="Google Shape;4080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49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81" name="Google Shape;4081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082" name="Google Shape;4082;p33"/>
            <p:cNvGrpSpPr/>
            <p:nvPr/>
          </p:nvGrpSpPr>
          <p:grpSpPr>
            <a:xfrm>
              <a:off x="7480973" y="4504109"/>
              <a:ext cx="559300" cy="561807"/>
              <a:chOff x="1813" y="0"/>
              <a:chExt cx="809173" cy="812800"/>
            </a:xfrm>
          </p:grpSpPr>
          <p:sp>
            <p:nvSpPr>
              <p:cNvPr id="4083" name="Google Shape;4083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13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84" name="Google Shape;4084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085" name="Google Shape;4085;p33"/>
            <p:cNvGrpSpPr/>
            <p:nvPr/>
          </p:nvGrpSpPr>
          <p:grpSpPr>
            <a:xfrm>
              <a:off x="7480973" y="3610145"/>
              <a:ext cx="559300" cy="561807"/>
              <a:chOff x="1813" y="0"/>
              <a:chExt cx="809173" cy="812800"/>
            </a:xfrm>
          </p:grpSpPr>
          <p:sp>
            <p:nvSpPr>
              <p:cNvPr id="4086" name="Google Shape;4086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74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87" name="Google Shape;4087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088" name="Google Shape;4088;p33"/>
            <p:cNvGrpSpPr/>
            <p:nvPr/>
          </p:nvGrpSpPr>
          <p:grpSpPr>
            <a:xfrm>
              <a:off x="7480973" y="2716181"/>
              <a:ext cx="559300" cy="561807"/>
              <a:chOff x="1813" y="0"/>
              <a:chExt cx="809173" cy="812800"/>
            </a:xfrm>
          </p:grpSpPr>
          <p:sp>
            <p:nvSpPr>
              <p:cNvPr id="4089" name="Google Shape;4089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43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90" name="Google Shape;4090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091" name="Google Shape;4091;p33"/>
            <p:cNvGrpSpPr/>
            <p:nvPr/>
          </p:nvGrpSpPr>
          <p:grpSpPr>
            <a:xfrm>
              <a:off x="7480973" y="1822217"/>
              <a:ext cx="559300" cy="561807"/>
              <a:chOff x="1813" y="0"/>
              <a:chExt cx="809173" cy="812800"/>
            </a:xfrm>
          </p:grpSpPr>
          <p:sp>
            <p:nvSpPr>
              <p:cNvPr id="4092" name="Google Shape;4092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03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93" name="Google Shape;4093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094" name="Google Shape;4094;p33"/>
            <p:cNvGrpSpPr/>
            <p:nvPr/>
          </p:nvGrpSpPr>
          <p:grpSpPr>
            <a:xfrm>
              <a:off x="7480973" y="928253"/>
              <a:ext cx="559300" cy="561807"/>
              <a:chOff x="1813" y="0"/>
              <a:chExt cx="809173" cy="812800"/>
            </a:xfrm>
          </p:grpSpPr>
          <p:sp>
            <p:nvSpPr>
              <p:cNvPr id="4095" name="Google Shape;4095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7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96" name="Google Shape;4096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097" name="Google Shape;4097;p33"/>
            <p:cNvGrpSpPr/>
            <p:nvPr/>
          </p:nvGrpSpPr>
          <p:grpSpPr>
            <a:xfrm>
              <a:off x="7480973" y="34289"/>
              <a:ext cx="559300" cy="561807"/>
              <a:chOff x="1813" y="0"/>
              <a:chExt cx="809173" cy="812800"/>
            </a:xfrm>
          </p:grpSpPr>
          <p:sp>
            <p:nvSpPr>
              <p:cNvPr id="4098" name="Google Shape;4098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33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99" name="Google Shape;4099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100" name="Google Shape;4100;p33"/>
            <p:cNvGrpSpPr/>
            <p:nvPr/>
          </p:nvGrpSpPr>
          <p:grpSpPr>
            <a:xfrm>
              <a:off x="8311208" y="5398073"/>
              <a:ext cx="559300" cy="561807"/>
              <a:chOff x="1813" y="0"/>
              <a:chExt cx="809173" cy="812800"/>
            </a:xfrm>
          </p:grpSpPr>
          <p:sp>
            <p:nvSpPr>
              <p:cNvPr id="4101" name="Google Shape;4101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49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02" name="Google Shape;4102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103" name="Google Shape;4103;p33"/>
            <p:cNvGrpSpPr/>
            <p:nvPr/>
          </p:nvGrpSpPr>
          <p:grpSpPr>
            <a:xfrm>
              <a:off x="8311208" y="4504109"/>
              <a:ext cx="559300" cy="561807"/>
              <a:chOff x="1813" y="0"/>
              <a:chExt cx="809173" cy="812800"/>
            </a:xfrm>
          </p:grpSpPr>
          <p:sp>
            <p:nvSpPr>
              <p:cNvPr id="4104" name="Google Shape;4104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13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05" name="Google Shape;4105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106" name="Google Shape;4106;p33"/>
            <p:cNvGrpSpPr/>
            <p:nvPr/>
          </p:nvGrpSpPr>
          <p:grpSpPr>
            <a:xfrm>
              <a:off x="8311208" y="3610145"/>
              <a:ext cx="559300" cy="561807"/>
              <a:chOff x="1813" y="0"/>
              <a:chExt cx="809173" cy="812800"/>
            </a:xfrm>
          </p:grpSpPr>
          <p:sp>
            <p:nvSpPr>
              <p:cNvPr id="4107" name="Google Shape;4107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74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08" name="Google Shape;4108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109" name="Google Shape;4109;p33"/>
            <p:cNvGrpSpPr/>
            <p:nvPr/>
          </p:nvGrpSpPr>
          <p:grpSpPr>
            <a:xfrm>
              <a:off x="8311208" y="2716181"/>
              <a:ext cx="559300" cy="561807"/>
              <a:chOff x="1813" y="0"/>
              <a:chExt cx="809173" cy="812800"/>
            </a:xfrm>
          </p:grpSpPr>
          <p:sp>
            <p:nvSpPr>
              <p:cNvPr id="4110" name="Google Shape;4110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43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11" name="Google Shape;4111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112" name="Google Shape;4112;p33"/>
            <p:cNvGrpSpPr/>
            <p:nvPr/>
          </p:nvGrpSpPr>
          <p:grpSpPr>
            <a:xfrm>
              <a:off x="8311208" y="1822217"/>
              <a:ext cx="559300" cy="561807"/>
              <a:chOff x="1813" y="0"/>
              <a:chExt cx="809173" cy="812800"/>
            </a:xfrm>
          </p:grpSpPr>
          <p:sp>
            <p:nvSpPr>
              <p:cNvPr id="4113" name="Google Shape;4113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03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14" name="Google Shape;4114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115" name="Google Shape;4115;p33"/>
            <p:cNvGrpSpPr/>
            <p:nvPr/>
          </p:nvGrpSpPr>
          <p:grpSpPr>
            <a:xfrm>
              <a:off x="8311208" y="928253"/>
              <a:ext cx="559300" cy="561807"/>
              <a:chOff x="1813" y="0"/>
              <a:chExt cx="809173" cy="812800"/>
            </a:xfrm>
          </p:grpSpPr>
          <p:sp>
            <p:nvSpPr>
              <p:cNvPr id="4116" name="Google Shape;4116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7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17" name="Google Shape;4117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118" name="Google Shape;4118;p33"/>
            <p:cNvGrpSpPr/>
            <p:nvPr/>
          </p:nvGrpSpPr>
          <p:grpSpPr>
            <a:xfrm>
              <a:off x="8311208" y="34289"/>
              <a:ext cx="559300" cy="561807"/>
              <a:chOff x="1813" y="0"/>
              <a:chExt cx="809173" cy="812800"/>
            </a:xfrm>
          </p:grpSpPr>
          <p:sp>
            <p:nvSpPr>
              <p:cNvPr id="4119" name="Google Shape;4119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33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20" name="Google Shape;4120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121" name="Google Shape;4121;p33"/>
            <p:cNvGrpSpPr/>
            <p:nvPr/>
          </p:nvGrpSpPr>
          <p:grpSpPr>
            <a:xfrm>
              <a:off x="9141444" y="5398073"/>
              <a:ext cx="559300" cy="561807"/>
              <a:chOff x="1813" y="0"/>
              <a:chExt cx="809173" cy="812800"/>
            </a:xfrm>
          </p:grpSpPr>
          <p:sp>
            <p:nvSpPr>
              <p:cNvPr id="4122" name="Google Shape;4122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49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23" name="Google Shape;4123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124" name="Google Shape;4124;p33"/>
            <p:cNvGrpSpPr/>
            <p:nvPr/>
          </p:nvGrpSpPr>
          <p:grpSpPr>
            <a:xfrm>
              <a:off x="9141444" y="4504109"/>
              <a:ext cx="559300" cy="561807"/>
              <a:chOff x="1813" y="0"/>
              <a:chExt cx="809173" cy="812800"/>
            </a:xfrm>
          </p:grpSpPr>
          <p:sp>
            <p:nvSpPr>
              <p:cNvPr id="4125" name="Google Shape;4125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13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26" name="Google Shape;4126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127" name="Google Shape;4127;p33"/>
            <p:cNvGrpSpPr/>
            <p:nvPr/>
          </p:nvGrpSpPr>
          <p:grpSpPr>
            <a:xfrm>
              <a:off x="9141444" y="3610145"/>
              <a:ext cx="559300" cy="561807"/>
              <a:chOff x="1813" y="0"/>
              <a:chExt cx="809173" cy="812800"/>
            </a:xfrm>
          </p:grpSpPr>
          <p:sp>
            <p:nvSpPr>
              <p:cNvPr id="4128" name="Google Shape;4128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74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29" name="Google Shape;4129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130" name="Google Shape;4130;p33"/>
            <p:cNvGrpSpPr/>
            <p:nvPr/>
          </p:nvGrpSpPr>
          <p:grpSpPr>
            <a:xfrm>
              <a:off x="9141444" y="2716181"/>
              <a:ext cx="559300" cy="561807"/>
              <a:chOff x="1813" y="0"/>
              <a:chExt cx="809173" cy="812800"/>
            </a:xfrm>
          </p:grpSpPr>
          <p:sp>
            <p:nvSpPr>
              <p:cNvPr id="4131" name="Google Shape;4131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43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32" name="Google Shape;4132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133" name="Google Shape;4133;p33"/>
            <p:cNvGrpSpPr/>
            <p:nvPr/>
          </p:nvGrpSpPr>
          <p:grpSpPr>
            <a:xfrm>
              <a:off x="9141444" y="1822217"/>
              <a:ext cx="559300" cy="561807"/>
              <a:chOff x="1813" y="0"/>
              <a:chExt cx="809173" cy="812800"/>
            </a:xfrm>
          </p:grpSpPr>
          <p:sp>
            <p:nvSpPr>
              <p:cNvPr id="4134" name="Google Shape;4134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03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35" name="Google Shape;4135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136" name="Google Shape;4136;p33"/>
            <p:cNvGrpSpPr/>
            <p:nvPr/>
          </p:nvGrpSpPr>
          <p:grpSpPr>
            <a:xfrm>
              <a:off x="9141444" y="928253"/>
              <a:ext cx="559300" cy="561807"/>
              <a:chOff x="1813" y="0"/>
              <a:chExt cx="809173" cy="812800"/>
            </a:xfrm>
          </p:grpSpPr>
          <p:sp>
            <p:nvSpPr>
              <p:cNvPr id="4137" name="Google Shape;4137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7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38" name="Google Shape;4138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139" name="Google Shape;4139;p33"/>
            <p:cNvGrpSpPr/>
            <p:nvPr/>
          </p:nvGrpSpPr>
          <p:grpSpPr>
            <a:xfrm>
              <a:off x="9141444" y="34289"/>
              <a:ext cx="559300" cy="561807"/>
              <a:chOff x="1813" y="0"/>
              <a:chExt cx="809173" cy="812800"/>
            </a:xfrm>
          </p:grpSpPr>
          <p:sp>
            <p:nvSpPr>
              <p:cNvPr id="4140" name="Google Shape;4140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33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41" name="Google Shape;4141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142" name="Google Shape;4142;p33"/>
            <p:cNvGrpSpPr/>
            <p:nvPr/>
          </p:nvGrpSpPr>
          <p:grpSpPr>
            <a:xfrm>
              <a:off x="9971680" y="5398073"/>
              <a:ext cx="559300" cy="561807"/>
              <a:chOff x="1813" y="0"/>
              <a:chExt cx="809173" cy="812800"/>
            </a:xfrm>
          </p:grpSpPr>
          <p:sp>
            <p:nvSpPr>
              <p:cNvPr id="4143" name="Google Shape;4143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49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44" name="Google Shape;4144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145" name="Google Shape;4145;p33"/>
            <p:cNvGrpSpPr/>
            <p:nvPr/>
          </p:nvGrpSpPr>
          <p:grpSpPr>
            <a:xfrm>
              <a:off x="9971680" y="4504109"/>
              <a:ext cx="559300" cy="561807"/>
              <a:chOff x="1813" y="0"/>
              <a:chExt cx="809173" cy="812800"/>
            </a:xfrm>
          </p:grpSpPr>
          <p:sp>
            <p:nvSpPr>
              <p:cNvPr id="4146" name="Google Shape;4146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13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47" name="Google Shape;4147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148" name="Google Shape;4148;p33"/>
            <p:cNvGrpSpPr/>
            <p:nvPr/>
          </p:nvGrpSpPr>
          <p:grpSpPr>
            <a:xfrm>
              <a:off x="9971680" y="3610145"/>
              <a:ext cx="559300" cy="561807"/>
              <a:chOff x="1813" y="0"/>
              <a:chExt cx="809173" cy="812800"/>
            </a:xfrm>
          </p:grpSpPr>
          <p:sp>
            <p:nvSpPr>
              <p:cNvPr id="4149" name="Google Shape;4149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74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50" name="Google Shape;4150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151" name="Google Shape;4151;p33"/>
            <p:cNvGrpSpPr/>
            <p:nvPr/>
          </p:nvGrpSpPr>
          <p:grpSpPr>
            <a:xfrm>
              <a:off x="9971680" y="2716181"/>
              <a:ext cx="559300" cy="561807"/>
              <a:chOff x="1813" y="0"/>
              <a:chExt cx="809173" cy="812800"/>
            </a:xfrm>
          </p:grpSpPr>
          <p:sp>
            <p:nvSpPr>
              <p:cNvPr id="4152" name="Google Shape;4152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43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53" name="Google Shape;4153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154" name="Google Shape;4154;p33"/>
            <p:cNvGrpSpPr/>
            <p:nvPr/>
          </p:nvGrpSpPr>
          <p:grpSpPr>
            <a:xfrm>
              <a:off x="9971680" y="1822217"/>
              <a:ext cx="559300" cy="561807"/>
              <a:chOff x="1813" y="0"/>
              <a:chExt cx="809173" cy="812800"/>
            </a:xfrm>
          </p:grpSpPr>
          <p:sp>
            <p:nvSpPr>
              <p:cNvPr id="4155" name="Google Shape;4155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03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56" name="Google Shape;4156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157" name="Google Shape;4157;p33"/>
            <p:cNvGrpSpPr/>
            <p:nvPr/>
          </p:nvGrpSpPr>
          <p:grpSpPr>
            <a:xfrm>
              <a:off x="9971680" y="928253"/>
              <a:ext cx="559300" cy="561807"/>
              <a:chOff x="1813" y="0"/>
              <a:chExt cx="809173" cy="812800"/>
            </a:xfrm>
          </p:grpSpPr>
          <p:sp>
            <p:nvSpPr>
              <p:cNvPr id="4158" name="Google Shape;4158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7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59" name="Google Shape;4159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160" name="Google Shape;4160;p33"/>
            <p:cNvGrpSpPr/>
            <p:nvPr/>
          </p:nvGrpSpPr>
          <p:grpSpPr>
            <a:xfrm>
              <a:off x="9971680" y="34289"/>
              <a:ext cx="559300" cy="561807"/>
              <a:chOff x="1813" y="0"/>
              <a:chExt cx="809173" cy="812800"/>
            </a:xfrm>
          </p:grpSpPr>
          <p:sp>
            <p:nvSpPr>
              <p:cNvPr id="4161" name="Google Shape;4161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33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62" name="Google Shape;4162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163" name="Google Shape;4163;p33"/>
            <p:cNvGrpSpPr/>
            <p:nvPr/>
          </p:nvGrpSpPr>
          <p:grpSpPr>
            <a:xfrm>
              <a:off x="10801915" y="5398073"/>
              <a:ext cx="559300" cy="561807"/>
              <a:chOff x="1813" y="0"/>
              <a:chExt cx="809173" cy="812800"/>
            </a:xfrm>
          </p:grpSpPr>
          <p:sp>
            <p:nvSpPr>
              <p:cNvPr id="4164" name="Google Shape;4164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49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65" name="Google Shape;4165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166" name="Google Shape;4166;p33"/>
            <p:cNvGrpSpPr/>
            <p:nvPr/>
          </p:nvGrpSpPr>
          <p:grpSpPr>
            <a:xfrm>
              <a:off x="10801915" y="4504109"/>
              <a:ext cx="559300" cy="561807"/>
              <a:chOff x="1813" y="0"/>
              <a:chExt cx="809173" cy="812800"/>
            </a:xfrm>
          </p:grpSpPr>
          <p:sp>
            <p:nvSpPr>
              <p:cNvPr id="4167" name="Google Shape;4167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13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68" name="Google Shape;4168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169" name="Google Shape;4169;p33"/>
            <p:cNvGrpSpPr/>
            <p:nvPr/>
          </p:nvGrpSpPr>
          <p:grpSpPr>
            <a:xfrm>
              <a:off x="10801915" y="3610145"/>
              <a:ext cx="559300" cy="561807"/>
              <a:chOff x="1813" y="0"/>
              <a:chExt cx="809173" cy="812800"/>
            </a:xfrm>
          </p:grpSpPr>
          <p:sp>
            <p:nvSpPr>
              <p:cNvPr id="4170" name="Google Shape;4170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74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71" name="Google Shape;4171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172" name="Google Shape;4172;p33"/>
            <p:cNvGrpSpPr/>
            <p:nvPr/>
          </p:nvGrpSpPr>
          <p:grpSpPr>
            <a:xfrm>
              <a:off x="10801915" y="2716181"/>
              <a:ext cx="559300" cy="561807"/>
              <a:chOff x="1813" y="0"/>
              <a:chExt cx="809173" cy="812800"/>
            </a:xfrm>
          </p:grpSpPr>
          <p:sp>
            <p:nvSpPr>
              <p:cNvPr id="4173" name="Google Shape;4173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43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74" name="Google Shape;4174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175" name="Google Shape;4175;p33"/>
            <p:cNvGrpSpPr/>
            <p:nvPr/>
          </p:nvGrpSpPr>
          <p:grpSpPr>
            <a:xfrm>
              <a:off x="10801915" y="1822217"/>
              <a:ext cx="559300" cy="561807"/>
              <a:chOff x="1813" y="0"/>
              <a:chExt cx="809173" cy="812800"/>
            </a:xfrm>
          </p:grpSpPr>
          <p:sp>
            <p:nvSpPr>
              <p:cNvPr id="4176" name="Google Shape;4176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03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77" name="Google Shape;4177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178" name="Google Shape;4178;p33"/>
            <p:cNvGrpSpPr/>
            <p:nvPr/>
          </p:nvGrpSpPr>
          <p:grpSpPr>
            <a:xfrm>
              <a:off x="10801915" y="928253"/>
              <a:ext cx="559300" cy="561807"/>
              <a:chOff x="1813" y="0"/>
              <a:chExt cx="809173" cy="812800"/>
            </a:xfrm>
          </p:grpSpPr>
          <p:sp>
            <p:nvSpPr>
              <p:cNvPr id="4179" name="Google Shape;4179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7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80" name="Google Shape;4180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181" name="Google Shape;4181;p33"/>
            <p:cNvGrpSpPr/>
            <p:nvPr/>
          </p:nvGrpSpPr>
          <p:grpSpPr>
            <a:xfrm>
              <a:off x="10801915" y="34289"/>
              <a:ext cx="559300" cy="561807"/>
              <a:chOff x="1813" y="0"/>
              <a:chExt cx="809173" cy="812800"/>
            </a:xfrm>
          </p:grpSpPr>
          <p:sp>
            <p:nvSpPr>
              <p:cNvPr id="4182" name="Google Shape;4182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33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83" name="Google Shape;4183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184" name="Google Shape;4184;p33"/>
            <p:cNvGrpSpPr/>
            <p:nvPr/>
          </p:nvGrpSpPr>
          <p:grpSpPr>
            <a:xfrm>
              <a:off x="11632151" y="5398073"/>
              <a:ext cx="559300" cy="561807"/>
              <a:chOff x="1813" y="0"/>
              <a:chExt cx="809173" cy="812800"/>
            </a:xfrm>
          </p:grpSpPr>
          <p:sp>
            <p:nvSpPr>
              <p:cNvPr id="4185" name="Google Shape;4185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49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86" name="Google Shape;4186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187" name="Google Shape;4187;p33"/>
            <p:cNvGrpSpPr/>
            <p:nvPr/>
          </p:nvGrpSpPr>
          <p:grpSpPr>
            <a:xfrm>
              <a:off x="11632151" y="4504109"/>
              <a:ext cx="559300" cy="561807"/>
              <a:chOff x="1813" y="0"/>
              <a:chExt cx="809173" cy="812800"/>
            </a:xfrm>
          </p:grpSpPr>
          <p:sp>
            <p:nvSpPr>
              <p:cNvPr id="4188" name="Google Shape;4188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13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89" name="Google Shape;4189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190" name="Google Shape;4190;p33"/>
            <p:cNvGrpSpPr/>
            <p:nvPr/>
          </p:nvGrpSpPr>
          <p:grpSpPr>
            <a:xfrm>
              <a:off x="11632151" y="3610145"/>
              <a:ext cx="559300" cy="561807"/>
              <a:chOff x="1813" y="0"/>
              <a:chExt cx="809173" cy="812800"/>
            </a:xfrm>
          </p:grpSpPr>
          <p:sp>
            <p:nvSpPr>
              <p:cNvPr id="4191" name="Google Shape;4191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74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92" name="Google Shape;4192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193" name="Google Shape;4193;p33"/>
            <p:cNvGrpSpPr/>
            <p:nvPr/>
          </p:nvGrpSpPr>
          <p:grpSpPr>
            <a:xfrm>
              <a:off x="11632151" y="2716181"/>
              <a:ext cx="559300" cy="561807"/>
              <a:chOff x="1813" y="0"/>
              <a:chExt cx="809173" cy="812800"/>
            </a:xfrm>
          </p:grpSpPr>
          <p:sp>
            <p:nvSpPr>
              <p:cNvPr id="4194" name="Google Shape;4194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43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95" name="Google Shape;4195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196" name="Google Shape;4196;p33"/>
            <p:cNvGrpSpPr/>
            <p:nvPr/>
          </p:nvGrpSpPr>
          <p:grpSpPr>
            <a:xfrm>
              <a:off x="11632151" y="1822217"/>
              <a:ext cx="559300" cy="561807"/>
              <a:chOff x="1813" y="0"/>
              <a:chExt cx="809173" cy="812800"/>
            </a:xfrm>
          </p:grpSpPr>
          <p:sp>
            <p:nvSpPr>
              <p:cNvPr id="4197" name="Google Shape;4197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03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98" name="Google Shape;4198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199" name="Google Shape;4199;p33"/>
            <p:cNvGrpSpPr/>
            <p:nvPr/>
          </p:nvGrpSpPr>
          <p:grpSpPr>
            <a:xfrm>
              <a:off x="11632151" y="928253"/>
              <a:ext cx="559300" cy="561807"/>
              <a:chOff x="1813" y="0"/>
              <a:chExt cx="809173" cy="812800"/>
            </a:xfrm>
          </p:grpSpPr>
          <p:sp>
            <p:nvSpPr>
              <p:cNvPr id="4200" name="Google Shape;4200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7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01" name="Google Shape;4201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202" name="Google Shape;4202;p33"/>
            <p:cNvGrpSpPr/>
            <p:nvPr/>
          </p:nvGrpSpPr>
          <p:grpSpPr>
            <a:xfrm>
              <a:off x="11632151" y="34289"/>
              <a:ext cx="559300" cy="561807"/>
              <a:chOff x="1813" y="0"/>
              <a:chExt cx="809173" cy="812800"/>
            </a:xfrm>
          </p:grpSpPr>
          <p:sp>
            <p:nvSpPr>
              <p:cNvPr id="4203" name="Google Shape;4203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33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04" name="Google Shape;4204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205" name="Google Shape;4205;p33"/>
            <p:cNvGrpSpPr/>
            <p:nvPr/>
          </p:nvGrpSpPr>
          <p:grpSpPr>
            <a:xfrm>
              <a:off x="12462386" y="5398073"/>
              <a:ext cx="559300" cy="561807"/>
              <a:chOff x="1813" y="0"/>
              <a:chExt cx="809173" cy="812800"/>
            </a:xfrm>
          </p:grpSpPr>
          <p:sp>
            <p:nvSpPr>
              <p:cNvPr id="4206" name="Google Shape;4206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49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07" name="Google Shape;4207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208" name="Google Shape;4208;p33"/>
            <p:cNvGrpSpPr/>
            <p:nvPr/>
          </p:nvGrpSpPr>
          <p:grpSpPr>
            <a:xfrm>
              <a:off x="12462386" y="4504109"/>
              <a:ext cx="559300" cy="561807"/>
              <a:chOff x="1813" y="0"/>
              <a:chExt cx="809173" cy="812800"/>
            </a:xfrm>
          </p:grpSpPr>
          <p:sp>
            <p:nvSpPr>
              <p:cNvPr id="4209" name="Google Shape;4209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13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10" name="Google Shape;4210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211" name="Google Shape;4211;p33"/>
            <p:cNvGrpSpPr/>
            <p:nvPr/>
          </p:nvGrpSpPr>
          <p:grpSpPr>
            <a:xfrm>
              <a:off x="12462386" y="3610145"/>
              <a:ext cx="559300" cy="561807"/>
              <a:chOff x="1813" y="0"/>
              <a:chExt cx="809173" cy="812800"/>
            </a:xfrm>
          </p:grpSpPr>
          <p:sp>
            <p:nvSpPr>
              <p:cNvPr id="4212" name="Google Shape;4212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74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13" name="Google Shape;4213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214" name="Google Shape;4214;p33"/>
            <p:cNvGrpSpPr/>
            <p:nvPr/>
          </p:nvGrpSpPr>
          <p:grpSpPr>
            <a:xfrm>
              <a:off x="12462386" y="2716181"/>
              <a:ext cx="559300" cy="561807"/>
              <a:chOff x="1813" y="0"/>
              <a:chExt cx="809173" cy="812800"/>
            </a:xfrm>
          </p:grpSpPr>
          <p:sp>
            <p:nvSpPr>
              <p:cNvPr id="4215" name="Google Shape;4215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43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16" name="Google Shape;4216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217" name="Google Shape;4217;p33"/>
            <p:cNvGrpSpPr/>
            <p:nvPr/>
          </p:nvGrpSpPr>
          <p:grpSpPr>
            <a:xfrm>
              <a:off x="12462386" y="1822217"/>
              <a:ext cx="559300" cy="561807"/>
              <a:chOff x="1813" y="0"/>
              <a:chExt cx="809173" cy="812800"/>
            </a:xfrm>
          </p:grpSpPr>
          <p:sp>
            <p:nvSpPr>
              <p:cNvPr id="4218" name="Google Shape;4218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03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19" name="Google Shape;4219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220" name="Google Shape;4220;p33"/>
            <p:cNvGrpSpPr/>
            <p:nvPr/>
          </p:nvGrpSpPr>
          <p:grpSpPr>
            <a:xfrm>
              <a:off x="12462386" y="928253"/>
              <a:ext cx="559300" cy="561807"/>
              <a:chOff x="1813" y="0"/>
              <a:chExt cx="809173" cy="812800"/>
            </a:xfrm>
          </p:grpSpPr>
          <p:sp>
            <p:nvSpPr>
              <p:cNvPr id="4221" name="Google Shape;4221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7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22" name="Google Shape;4222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223" name="Google Shape;4223;p33"/>
            <p:cNvGrpSpPr/>
            <p:nvPr/>
          </p:nvGrpSpPr>
          <p:grpSpPr>
            <a:xfrm>
              <a:off x="12462386" y="34289"/>
              <a:ext cx="559300" cy="561807"/>
              <a:chOff x="1813" y="0"/>
              <a:chExt cx="809173" cy="812800"/>
            </a:xfrm>
          </p:grpSpPr>
          <p:sp>
            <p:nvSpPr>
              <p:cNvPr id="4224" name="Google Shape;4224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33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25" name="Google Shape;4225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226" name="Google Shape;4226;p33"/>
            <p:cNvGrpSpPr/>
            <p:nvPr/>
          </p:nvGrpSpPr>
          <p:grpSpPr>
            <a:xfrm>
              <a:off x="1253" y="5363784"/>
              <a:ext cx="559300" cy="561807"/>
              <a:chOff x="1813" y="0"/>
              <a:chExt cx="809173" cy="812800"/>
            </a:xfrm>
          </p:grpSpPr>
          <p:sp>
            <p:nvSpPr>
              <p:cNvPr id="4227" name="Google Shape;4227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49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28" name="Google Shape;4228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229" name="Google Shape;4229;p33"/>
            <p:cNvGrpSpPr/>
            <p:nvPr/>
          </p:nvGrpSpPr>
          <p:grpSpPr>
            <a:xfrm>
              <a:off x="1253" y="4469820"/>
              <a:ext cx="559300" cy="561807"/>
              <a:chOff x="1813" y="0"/>
              <a:chExt cx="809173" cy="812800"/>
            </a:xfrm>
          </p:grpSpPr>
          <p:sp>
            <p:nvSpPr>
              <p:cNvPr id="4230" name="Google Shape;4230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13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31" name="Google Shape;4231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232" name="Google Shape;4232;p33"/>
            <p:cNvGrpSpPr/>
            <p:nvPr/>
          </p:nvGrpSpPr>
          <p:grpSpPr>
            <a:xfrm>
              <a:off x="1253" y="3575856"/>
              <a:ext cx="559300" cy="561807"/>
              <a:chOff x="1813" y="0"/>
              <a:chExt cx="809173" cy="812800"/>
            </a:xfrm>
          </p:grpSpPr>
          <p:sp>
            <p:nvSpPr>
              <p:cNvPr id="4233" name="Google Shape;4233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74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34" name="Google Shape;4234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235" name="Google Shape;4235;p33"/>
            <p:cNvGrpSpPr/>
            <p:nvPr/>
          </p:nvGrpSpPr>
          <p:grpSpPr>
            <a:xfrm>
              <a:off x="1253" y="2681892"/>
              <a:ext cx="559300" cy="561807"/>
              <a:chOff x="1813" y="0"/>
              <a:chExt cx="809173" cy="812800"/>
            </a:xfrm>
          </p:grpSpPr>
          <p:sp>
            <p:nvSpPr>
              <p:cNvPr id="4236" name="Google Shape;4236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43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37" name="Google Shape;4237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238" name="Google Shape;4238;p33"/>
            <p:cNvGrpSpPr/>
            <p:nvPr/>
          </p:nvGrpSpPr>
          <p:grpSpPr>
            <a:xfrm>
              <a:off x="1253" y="1787928"/>
              <a:ext cx="559300" cy="561807"/>
              <a:chOff x="1813" y="0"/>
              <a:chExt cx="809173" cy="812800"/>
            </a:xfrm>
          </p:grpSpPr>
          <p:sp>
            <p:nvSpPr>
              <p:cNvPr id="4239" name="Google Shape;4239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03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40" name="Google Shape;4240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241" name="Google Shape;4241;p33"/>
            <p:cNvGrpSpPr/>
            <p:nvPr/>
          </p:nvGrpSpPr>
          <p:grpSpPr>
            <a:xfrm>
              <a:off x="1253" y="893964"/>
              <a:ext cx="559300" cy="561807"/>
              <a:chOff x="1813" y="0"/>
              <a:chExt cx="809173" cy="812800"/>
            </a:xfrm>
          </p:grpSpPr>
          <p:sp>
            <p:nvSpPr>
              <p:cNvPr id="4242" name="Google Shape;4242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7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43" name="Google Shape;4243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244" name="Google Shape;4244;p33"/>
            <p:cNvGrpSpPr/>
            <p:nvPr/>
          </p:nvGrpSpPr>
          <p:grpSpPr>
            <a:xfrm>
              <a:off x="1253" y="0"/>
              <a:ext cx="559300" cy="561807"/>
              <a:chOff x="1813" y="0"/>
              <a:chExt cx="809173" cy="812800"/>
            </a:xfrm>
          </p:grpSpPr>
          <p:sp>
            <p:nvSpPr>
              <p:cNvPr id="4245" name="Google Shape;4245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33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46" name="Google Shape;4246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247" name="Google Shape;4247;p33"/>
            <p:cNvGrpSpPr/>
            <p:nvPr/>
          </p:nvGrpSpPr>
          <p:grpSpPr>
            <a:xfrm>
              <a:off x="831489" y="5363784"/>
              <a:ext cx="559300" cy="561807"/>
              <a:chOff x="1813" y="0"/>
              <a:chExt cx="809173" cy="812800"/>
            </a:xfrm>
          </p:grpSpPr>
          <p:sp>
            <p:nvSpPr>
              <p:cNvPr id="4248" name="Google Shape;4248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49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49" name="Google Shape;4249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250" name="Google Shape;4250;p33"/>
            <p:cNvGrpSpPr/>
            <p:nvPr/>
          </p:nvGrpSpPr>
          <p:grpSpPr>
            <a:xfrm>
              <a:off x="831489" y="4469820"/>
              <a:ext cx="559300" cy="561807"/>
              <a:chOff x="1813" y="0"/>
              <a:chExt cx="809173" cy="812800"/>
            </a:xfrm>
          </p:grpSpPr>
          <p:sp>
            <p:nvSpPr>
              <p:cNvPr id="4251" name="Google Shape;4251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13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52" name="Google Shape;4252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253" name="Google Shape;4253;p33"/>
            <p:cNvGrpSpPr/>
            <p:nvPr/>
          </p:nvGrpSpPr>
          <p:grpSpPr>
            <a:xfrm>
              <a:off x="831489" y="3575856"/>
              <a:ext cx="559300" cy="561807"/>
              <a:chOff x="1813" y="0"/>
              <a:chExt cx="809173" cy="812800"/>
            </a:xfrm>
          </p:grpSpPr>
          <p:sp>
            <p:nvSpPr>
              <p:cNvPr id="4254" name="Google Shape;4254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74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55" name="Google Shape;4255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256" name="Google Shape;4256;p33"/>
            <p:cNvGrpSpPr/>
            <p:nvPr/>
          </p:nvGrpSpPr>
          <p:grpSpPr>
            <a:xfrm>
              <a:off x="831489" y="2681892"/>
              <a:ext cx="559300" cy="561807"/>
              <a:chOff x="1813" y="0"/>
              <a:chExt cx="809173" cy="812800"/>
            </a:xfrm>
          </p:grpSpPr>
          <p:sp>
            <p:nvSpPr>
              <p:cNvPr id="4257" name="Google Shape;4257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43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58" name="Google Shape;4258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259" name="Google Shape;4259;p33"/>
            <p:cNvGrpSpPr/>
            <p:nvPr/>
          </p:nvGrpSpPr>
          <p:grpSpPr>
            <a:xfrm>
              <a:off x="831489" y="1787928"/>
              <a:ext cx="559300" cy="561807"/>
              <a:chOff x="1813" y="0"/>
              <a:chExt cx="809173" cy="812800"/>
            </a:xfrm>
          </p:grpSpPr>
          <p:sp>
            <p:nvSpPr>
              <p:cNvPr id="4260" name="Google Shape;4260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03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61" name="Google Shape;4261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262" name="Google Shape;4262;p33"/>
            <p:cNvGrpSpPr/>
            <p:nvPr/>
          </p:nvGrpSpPr>
          <p:grpSpPr>
            <a:xfrm>
              <a:off x="831489" y="893964"/>
              <a:ext cx="559300" cy="561807"/>
              <a:chOff x="1813" y="0"/>
              <a:chExt cx="809173" cy="812800"/>
            </a:xfrm>
          </p:grpSpPr>
          <p:sp>
            <p:nvSpPr>
              <p:cNvPr id="4263" name="Google Shape;4263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7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64" name="Google Shape;4264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265" name="Google Shape;4265;p33"/>
            <p:cNvGrpSpPr/>
            <p:nvPr/>
          </p:nvGrpSpPr>
          <p:grpSpPr>
            <a:xfrm>
              <a:off x="831489" y="0"/>
              <a:ext cx="559300" cy="561807"/>
              <a:chOff x="1813" y="0"/>
              <a:chExt cx="809173" cy="812800"/>
            </a:xfrm>
          </p:grpSpPr>
          <p:sp>
            <p:nvSpPr>
              <p:cNvPr id="4266" name="Google Shape;4266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33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67" name="Google Shape;4267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268" name="Google Shape;4268;p33"/>
            <p:cNvGrpSpPr/>
            <p:nvPr/>
          </p:nvGrpSpPr>
          <p:grpSpPr>
            <a:xfrm>
              <a:off x="1661724" y="5363784"/>
              <a:ext cx="559300" cy="561807"/>
              <a:chOff x="1813" y="0"/>
              <a:chExt cx="809173" cy="812800"/>
            </a:xfrm>
          </p:grpSpPr>
          <p:sp>
            <p:nvSpPr>
              <p:cNvPr id="4269" name="Google Shape;4269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49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70" name="Google Shape;4270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271" name="Google Shape;4271;p33"/>
            <p:cNvGrpSpPr/>
            <p:nvPr/>
          </p:nvGrpSpPr>
          <p:grpSpPr>
            <a:xfrm>
              <a:off x="1661724" y="4469820"/>
              <a:ext cx="559300" cy="561807"/>
              <a:chOff x="1813" y="0"/>
              <a:chExt cx="809173" cy="812800"/>
            </a:xfrm>
          </p:grpSpPr>
          <p:sp>
            <p:nvSpPr>
              <p:cNvPr id="4272" name="Google Shape;4272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13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73" name="Google Shape;4273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274" name="Google Shape;4274;p33"/>
            <p:cNvGrpSpPr/>
            <p:nvPr/>
          </p:nvGrpSpPr>
          <p:grpSpPr>
            <a:xfrm>
              <a:off x="1661724" y="3575856"/>
              <a:ext cx="559300" cy="561807"/>
              <a:chOff x="1813" y="0"/>
              <a:chExt cx="809173" cy="812800"/>
            </a:xfrm>
          </p:grpSpPr>
          <p:sp>
            <p:nvSpPr>
              <p:cNvPr id="4275" name="Google Shape;4275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74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76" name="Google Shape;4276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277" name="Google Shape;4277;p33"/>
            <p:cNvGrpSpPr/>
            <p:nvPr/>
          </p:nvGrpSpPr>
          <p:grpSpPr>
            <a:xfrm>
              <a:off x="1661724" y="2681892"/>
              <a:ext cx="559300" cy="561807"/>
              <a:chOff x="1813" y="0"/>
              <a:chExt cx="809173" cy="812800"/>
            </a:xfrm>
          </p:grpSpPr>
          <p:sp>
            <p:nvSpPr>
              <p:cNvPr id="4278" name="Google Shape;4278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43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79" name="Google Shape;4279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280" name="Google Shape;4280;p33"/>
            <p:cNvGrpSpPr/>
            <p:nvPr/>
          </p:nvGrpSpPr>
          <p:grpSpPr>
            <a:xfrm>
              <a:off x="1661724" y="1787928"/>
              <a:ext cx="559300" cy="561807"/>
              <a:chOff x="1813" y="0"/>
              <a:chExt cx="809173" cy="812800"/>
            </a:xfrm>
          </p:grpSpPr>
          <p:sp>
            <p:nvSpPr>
              <p:cNvPr id="4281" name="Google Shape;4281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03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82" name="Google Shape;4282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283" name="Google Shape;4283;p33"/>
            <p:cNvGrpSpPr/>
            <p:nvPr/>
          </p:nvGrpSpPr>
          <p:grpSpPr>
            <a:xfrm>
              <a:off x="1661724" y="893964"/>
              <a:ext cx="559300" cy="561807"/>
              <a:chOff x="1813" y="0"/>
              <a:chExt cx="809173" cy="812800"/>
            </a:xfrm>
          </p:grpSpPr>
          <p:sp>
            <p:nvSpPr>
              <p:cNvPr id="4284" name="Google Shape;4284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7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85" name="Google Shape;4285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286" name="Google Shape;4286;p33"/>
            <p:cNvGrpSpPr/>
            <p:nvPr/>
          </p:nvGrpSpPr>
          <p:grpSpPr>
            <a:xfrm>
              <a:off x="1661724" y="0"/>
              <a:ext cx="559300" cy="561807"/>
              <a:chOff x="1813" y="0"/>
              <a:chExt cx="809173" cy="812800"/>
            </a:xfrm>
          </p:grpSpPr>
          <p:sp>
            <p:nvSpPr>
              <p:cNvPr id="4287" name="Google Shape;4287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33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88" name="Google Shape;4288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289" name="Google Shape;4289;p33"/>
            <p:cNvGrpSpPr/>
            <p:nvPr/>
          </p:nvGrpSpPr>
          <p:grpSpPr>
            <a:xfrm>
              <a:off x="2491960" y="5363784"/>
              <a:ext cx="559300" cy="561807"/>
              <a:chOff x="1813" y="0"/>
              <a:chExt cx="809173" cy="812800"/>
            </a:xfrm>
          </p:grpSpPr>
          <p:sp>
            <p:nvSpPr>
              <p:cNvPr id="4290" name="Google Shape;4290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49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91" name="Google Shape;4291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292" name="Google Shape;4292;p33"/>
            <p:cNvGrpSpPr/>
            <p:nvPr/>
          </p:nvGrpSpPr>
          <p:grpSpPr>
            <a:xfrm>
              <a:off x="2491960" y="4469820"/>
              <a:ext cx="559300" cy="561807"/>
              <a:chOff x="1813" y="0"/>
              <a:chExt cx="809173" cy="812800"/>
            </a:xfrm>
          </p:grpSpPr>
          <p:sp>
            <p:nvSpPr>
              <p:cNvPr id="4293" name="Google Shape;4293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13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94" name="Google Shape;4294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295" name="Google Shape;4295;p33"/>
            <p:cNvGrpSpPr/>
            <p:nvPr/>
          </p:nvGrpSpPr>
          <p:grpSpPr>
            <a:xfrm>
              <a:off x="2491960" y="3575856"/>
              <a:ext cx="559300" cy="561807"/>
              <a:chOff x="1813" y="0"/>
              <a:chExt cx="809173" cy="812800"/>
            </a:xfrm>
          </p:grpSpPr>
          <p:sp>
            <p:nvSpPr>
              <p:cNvPr id="4296" name="Google Shape;4296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74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97" name="Google Shape;4297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298" name="Google Shape;4298;p33"/>
            <p:cNvGrpSpPr/>
            <p:nvPr/>
          </p:nvGrpSpPr>
          <p:grpSpPr>
            <a:xfrm>
              <a:off x="2491960" y="2681892"/>
              <a:ext cx="559300" cy="561807"/>
              <a:chOff x="1813" y="0"/>
              <a:chExt cx="809173" cy="812800"/>
            </a:xfrm>
          </p:grpSpPr>
          <p:sp>
            <p:nvSpPr>
              <p:cNvPr id="4299" name="Google Shape;4299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43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00" name="Google Shape;4300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301" name="Google Shape;4301;p33"/>
            <p:cNvGrpSpPr/>
            <p:nvPr/>
          </p:nvGrpSpPr>
          <p:grpSpPr>
            <a:xfrm>
              <a:off x="2491960" y="1787928"/>
              <a:ext cx="559300" cy="561807"/>
              <a:chOff x="1813" y="0"/>
              <a:chExt cx="809173" cy="812800"/>
            </a:xfrm>
          </p:grpSpPr>
          <p:sp>
            <p:nvSpPr>
              <p:cNvPr id="4302" name="Google Shape;4302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03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03" name="Google Shape;4303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304" name="Google Shape;4304;p33"/>
            <p:cNvGrpSpPr/>
            <p:nvPr/>
          </p:nvGrpSpPr>
          <p:grpSpPr>
            <a:xfrm>
              <a:off x="2491960" y="893964"/>
              <a:ext cx="559300" cy="561807"/>
              <a:chOff x="1813" y="0"/>
              <a:chExt cx="809173" cy="812800"/>
            </a:xfrm>
          </p:grpSpPr>
          <p:sp>
            <p:nvSpPr>
              <p:cNvPr id="4305" name="Google Shape;4305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7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06" name="Google Shape;4306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307" name="Google Shape;4307;p33"/>
            <p:cNvGrpSpPr/>
            <p:nvPr/>
          </p:nvGrpSpPr>
          <p:grpSpPr>
            <a:xfrm>
              <a:off x="2491960" y="0"/>
              <a:ext cx="559300" cy="561807"/>
              <a:chOff x="1813" y="0"/>
              <a:chExt cx="809173" cy="812800"/>
            </a:xfrm>
          </p:grpSpPr>
          <p:sp>
            <p:nvSpPr>
              <p:cNvPr id="4308" name="Google Shape;4308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33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09" name="Google Shape;4309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310" name="Google Shape;4310;p33"/>
            <p:cNvGrpSpPr/>
            <p:nvPr/>
          </p:nvGrpSpPr>
          <p:grpSpPr>
            <a:xfrm>
              <a:off x="3322195" y="5363784"/>
              <a:ext cx="559300" cy="561807"/>
              <a:chOff x="1813" y="0"/>
              <a:chExt cx="809173" cy="812800"/>
            </a:xfrm>
          </p:grpSpPr>
          <p:sp>
            <p:nvSpPr>
              <p:cNvPr id="4311" name="Google Shape;4311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49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12" name="Google Shape;4312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313" name="Google Shape;4313;p33"/>
            <p:cNvGrpSpPr/>
            <p:nvPr/>
          </p:nvGrpSpPr>
          <p:grpSpPr>
            <a:xfrm>
              <a:off x="3322195" y="4469820"/>
              <a:ext cx="559300" cy="561807"/>
              <a:chOff x="1813" y="0"/>
              <a:chExt cx="809173" cy="812800"/>
            </a:xfrm>
          </p:grpSpPr>
          <p:sp>
            <p:nvSpPr>
              <p:cNvPr id="4314" name="Google Shape;4314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13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15" name="Google Shape;4315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316" name="Google Shape;4316;p33"/>
            <p:cNvGrpSpPr/>
            <p:nvPr/>
          </p:nvGrpSpPr>
          <p:grpSpPr>
            <a:xfrm>
              <a:off x="3322195" y="3575856"/>
              <a:ext cx="559300" cy="561807"/>
              <a:chOff x="1813" y="0"/>
              <a:chExt cx="809173" cy="812800"/>
            </a:xfrm>
          </p:grpSpPr>
          <p:sp>
            <p:nvSpPr>
              <p:cNvPr id="4317" name="Google Shape;4317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74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18" name="Google Shape;4318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319" name="Google Shape;4319;p33"/>
            <p:cNvGrpSpPr/>
            <p:nvPr/>
          </p:nvGrpSpPr>
          <p:grpSpPr>
            <a:xfrm>
              <a:off x="3322195" y="2681892"/>
              <a:ext cx="559300" cy="561807"/>
              <a:chOff x="1813" y="0"/>
              <a:chExt cx="809173" cy="812800"/>
            </a:xfrm>
          </p:grpSpPr>
          <p:sp>
            <p:nvSpPr>
              <p:cNvPr id="4320" name="Google Shape;4320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43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21" name="Google Shape;4321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322" name="Google Shape;4322;p33"/>
            <p:cNvGrpSpPr/>
            <p:nvPr/>
          </p:nvGrpSpPr>
          <p:grpSpPr>
            <a:xfrm>
              <a:off x="3322195" y="1787928"/>
              <a:ext cx="559300" cy="561807"/>
              <a:chOff x="1813" y="0"/>
              <a:chExt cx="809173" cy="812800"/>
            </a:xfrm>
          </p:grpSpPr>
          <p:sp>
            <p:nvSpPr>
              <p:cNvPr id="4323" name="Google Shape;4323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03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24" name="Google Shape;4324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325" name="Google Shape;4325;p33"/>
            <p:cNvGrpSpPr/>
            <p:nvPr/>
          </p:nvGrpSpPr>
          <p:grpSpPr>
            <a:xfrm>
              <a:off x="3322195" y="893964"/>
              <a:ext cx="559300" cy="561807"/>
              <a:chOff x="1813" y="0"/>
              <a:chExt cx="809173" cy="812800"/>
            </a:xfrm>
          </p:grpSpPr>
          <p:sp>
            <p:nvSpPr>
              <p:cNvPr id="4326" name="Google Shape;4326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7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27" name="Google Shape;4327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328" name="Google Shape;4328;p33"/>
            <p:cNvGrpSpPr/>
            <p:nvPr/>
          </p:nvGrpSpPr>
          <p:grpSpPr>
            <a:xfrm>
              <a:off x="3322195" y="0"/>
              <a:ext cx="559300" cy="561807"/>
              <a:chOff x="1813" y="0"/>
              <a:chExt cx="809173" cy="812800"/>
            </a:xfrm>
          </p:grpSpPr>
          <p:sp>
            <p:nvSpPr>
              <p:cNvPr id="4329" name="Google Shape;4329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33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30" name="Google Shape;4330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331" name="Google Shape;4331;p33"/>
            <p:cNvGrpSpPr/>
            <p:nvPr/>
          </p:nvGrpSpPr>
          <p:grpSpPr>
            <a:xfrm>
              <a:off x="4152431" y="5363784"/>
              <a:ext cx="559300" cy="561807"/>
              <a:chOff x="1813" y="0"/>
              <a:chExt cx="809173" cy="812800"/>
            </a:xfrm>
          </p:grpSpPr>
          <p:sp>
            <p:nvSpPr>
              <p:cNvPr id="4332" name="Google Shape;4332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49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33" name="Google Shape;4333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334" name="Google Shape;4334;p33"/>
            <p:cNvGrpSpPr/>
            <p:nvPr/>
          </p:nvGrpSpPr>
          <p:grpSpPr>
            <a:xfrm>
              <a:off x="4152431" y="4469820"/>
              <a:ext cx="559300" cy="561807"/>
              <a:chOff x="1813" y="0"/>
              <a:chExt cx="809173" cy="812800"/>
            </a:xfrm>
          </p:grpSpPr>
          <p:sp>
            <p:nvSpPr>
              <p:cNvPr id="4335" name="Google Shape;4335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13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36" name="Google Shape;4336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337" name="Google Shape;4337;p33"/>
            <p:cNvGrpSpPr/>
            <p:nvPr/>
          </p:nvGrpSpPr>
          <p:grpSpPr>
            <a:xfrm>
              <a:off x="4152431" y="3575856"/>
              <a:ext cx="559300" cy="561807"/>
              <a:chOff x="1813" y="0"/>
              <a:chExt cx="809173" cy="812800"/>
            </a:xfrm>
          </p:grpSpPr>
          <p:sp>
            <p:nvSpPr>
              <p:cNvPr id="4338" name="Google Shape;4338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74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39" name="Google Shape;4339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340" name="Google Shape;4340;p33"/>
            <p:cNvGrpSpPr/>
            <p:nvPr/>
          </p:nvGrpSpPr>
          <p:grpSpPr>
            <a:xfrm>
              <a:off x="4152431" y="2681892"/>
              <a:ext cx="559300" cy="561807"/>
              <a:chOff x="1813" y="0"/>
              <a:chExt cx="809173" cy="812800"/>
            </a:xfrm>
          </p:grpSpPr>
          <p:sp>
            <p:nvSpPr>
              <p:cNvPr id="4341" name="Google Shape;4341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43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42" name="Google Shape;4342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343" name="Google Shape;4343;p33"/>
            <p:cNvGrpSpPr/>
            <p:nvPr/>
          </p:nvGrpSpPr>
          <p:grpSpPr>
            <a:xfrm>
              <a:off x="4152431" y="1787928"/>
              <a:ext cx="559300" cy="561807"/>
              <a:chOff x="1813" y="0"/>
              <a:chExt cx="809173" cy="812800"/>
            </a:xfrm>
          </p:grpSpPr>
          <p:sp>
            <p:nvSpPr>
              <p:cNvPr id="4344" name="Google Shape;4344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03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45" name="Google Shape;4345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346" name="Google Shape;4346;p33"/>
            <p:cNvGrpSpPr/>
            <p:nvPr/>
          </p:nvGrpSpPr>
          <p:grpSpPr>
            <a:xfrm>
              <a:off x="4152431" y="893964"/>
              <a:ext cx="559300" cy="561807"/>
              <a:chOff x="1813" y="0"/>
              <a:chExt cx="809173" cy="812800"/>
            </a:xfrm>
          </p:grpSpPr>
          <p:sp>
            <p:nvSpPr>
              <p:cNvPr id="4347" name="Google Shape;4347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7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48" name="Google Shape;4348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349" name="Google Shape;4349;p33"/>
            <p:cNvGrpSpPr/>
            <p:nvPr/>
          </p:nvGrpSpPr>
          <p:grpSpPr>
            <a:xfrm>
              <a:off x="4152431" y="0"/>
              <a:ext cx="559300" cy="561807"/>
              <a:chOff x="1813" y="0"/>
              <a:chExt cx="809173" cy="812800"/>
            </a:xfrm>
          </p:grpSpPr>
          <p:sp>
            <p:nvSpPr>
              <p:cNvPr id="4350" name="Google Shape;4350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33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51" name="Google Shape;4351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352" name="Google Shape;4352;p33"/>
            <p:cNvGrpSpPr/>
            <p:nvPr/>
          </p:nvGrpSpPr>
          <p:grpSpPr>
            <a:xfrm>
              <a:off x="4982666" y="5363784"/>
              <a:ext cx="559300" cy="561807"/>
              <a:chOff x="1813" y="0"/>
              <a:chExt cx="809173" cy="812800"/>
            </a:xfrm>
          </p:grpSpPr>
          <p:sp>
            <p:nvSpPr>
              <p:cNvPr id="4353" name="Google Shape;4353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49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54" name="Google Shape;4354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355" name="Google Shape;4355;p33"/>
            <p:cNvGrpSpPr/>
            <p:nvPr/>
          </p:nvGrpSpPr>
          <p:grpSpPr>
            <a:xfrm>
              <a:off x="4982666" y="4469820"/>
              <a:ext cx="559300" cy="561807"/>
              <a:chOff x="1813" y="0"/>
              <a:chExt cx="809173" cy="812800"/>
            </a:xfrm>
          </p:grpSpPr>
          <p:sp>
            <p:nvSpPr>
              <p:cNvPr id="4356" name="Google Shape;4356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13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57" name="Google Shape;4357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358" name="Google Shape;4358;p33"/>
            <p:cNvGrpSpPr/>
            <p:nvPr/>
          </p:nvGrpSpPr>
          <p:grpSpPr>
            <a:xfrm>
              <a:off x="4982666" y="3575856"/>
              <a:ext cx="559300" cy="561807"/>
              <a:chOff x="1813" y="0"/>
              <a:chExt cx="809173" cy="812800"/>
            </a:xfrm>
          </p:grpSpPr>
          <p:sp>
            <p:nvSpPr>
              <p:cNvPr id="4359" name="Google Shape;4359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74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60" name="Google Shape;4360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361" name="Google Shape;4361;p33"/>
            <p:cNvGrpSpPr/>
            <p:nvPr/>
          </p:nvGrpSpPr>
          <p:grpSpPr>
            <a:xfrm>
              <a:off x="4982666" y="2681892"/>
              <a:ext cx="559300" cy="561807"/>
              <a:chOff x="1813" y="0"/>
              <a:chExt cx="809173" cy="812800"/>
            </a:xfrm>
          </p:grpSpPr>
          <p:sp>
            <p:nvSpPr>
              <p:cNvPr id="4362" name="Google Shape;4362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43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63" name="Google Shape;4363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364" name="Google Shape;4364;p33"/>
            <p:cNvGrpSpPr/>
            <p:nvPr/>
          </p:nvGrpSpPr>
          <p:grpSpPr>
            <a:xfrm>
              <a:off x="4982666" y="1787928"/>
              <a:ext cx="559300" cy="561807"/>
              <a:chOff x="1813" y="0"/>
              <a:chExt cx="809173" cy="812800"/>
            </a:xfrm>
          </p:grpSpPr>
          <p:sp>
            <p:nvSpPr>
              <p:cNvPr id="4365" name="Google Shape;4365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03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66" name="Google Shape;4366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367" name="Google Shape;4367;p33"/>
            <p:cNvGrpSpPr/>
            <p:nvPr/>
          </p:nvGrpSpPr>
          <p:grpSpPr>
            <a:xfrm>
              <a:off x="4982666" y="893964"/>
              <a:ext cx="559300" cy="561807"/>
              <a:chOff x="1813" y="0"/>
              <a:chExt cx="809173" cy="812800"/>
            </a:xfrm>
          </p:grpSpPr>
          <p:sp>
            <p:nvSpPr>
              <p:cNvPr id="4368" name="Google Shape;4368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7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69" name="Google Shape;4369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370" name="Google Shape;4370;p33"/>
            <p:cNvGrpSpPr/>
            <p:nvPr/>
          </p:nvGrpSpPr>
          <p:grpSpPr>
            <a:xfrm>
              <a:off x="4982666" y="0"/>
              <a:ext cx="559300" cy="561807"/>
              <a:chOff x="1813" y="0"/>
              <a:chExt cx="809173" cy="812800"/>
            </a:xfrm>
          </p:grpSpPr>
          <p:sp>
            <p:nvSpPr>
              <p:cNvPr id="4371" name="Google Shape;4371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33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72" name="Google Shape;4372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373" name="Google Shape;4373;p33"/>
            <p:cNvGrpSpPr/>
            <p:nvPr/>
          </p:nvGrpSpPr>
          <p:grpSpPr>
            <a:xfrm>
              <a:off x="5812902" y="5363784"/>
              <a:ext cx="559300" cy="561807"/>
              <a:chOff x="1813" y="0"/>
              <a:chExt cx="809173" cy="812800"/>
            </a:xfrm>
          </p:grpSpPr>
          <p:sp>
            <p:nvSpPr>
              <p:cNvPr id="4374" name="Google Shape;4374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49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75" name="Google Shape;4375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376" name="Google Shape;4376;p33"/>
            <p:cNvGrpSpPr/>
            <p:nvPr/>
          </p:nvGrpSpPr>
          <p:grpSpPr>
            <a:xfrm>
              <a:off x="5812902" y="4469820"/>
              <a:ext cx="559300" cy="561807"/>
              <a:chOff x="1813" y="0"/>
              <a:chExt cx="809173" cy="812800"/>
            </a:xfrm>
          </p:grpSpPr>
          <p:sp>
            <p:nvSpPr>
              <p:cNvPr id="4377" name="Google Shape;4377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13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78" name="Google Shape;4378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379" name="Google Shape;4379;p33"/>
            <p:cNvGrpSpPr/>
            <p:nvPr/>
          </p:nvGrpSpPr>
          <p:grpSpPr>
            <a:xfrm>
              <a:off x="5812902" y="3575856"/>
              <a:ext cx="559300" cy="561807"/>
              <a:chOff x="1813" y="0"/>
              <a:chExt cx="809173" cy="812800"/>
            </a:xfrm>
          </p:grpSpPr>
          <p:sp>
            <p:nvSpPr>
              <p:cNvPr id="4380" name="Google Shape;4380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74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81" name="Google Shape;4381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382" name="Google Shape;4382;p33"/>
            <p:cNvGrpSpPr/>
            <p:nvPr/>
          </p:nvGrpSpPr>
          <p:grpSpPr>
            <a:xfrm>
              <a:off x="5812902" y="2681892"/>
              <a:ext cx="559300" cy="561807"/>
              <a:chOff x="1813" y="0"/>
              <a:chExt cx="809173" cy="812800"/>
            </a:xfrm>
          </p:grpSpPr>
          <p:sp>
            <p:nvSpPr>
              <p:cNvPr id="4383" name="Google Shape;4383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43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84" name="Google Shape;4384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385" name="Google Shape;4385;p33"/>
            <p:cNvGrpSpPr/>
            <p:nvPr/>
          </p:nvGrpSpPr>
          <p:grpSpPr>
            <a:xfrm>
              <a:off x="5812902" y="1787928"/>
              <a:ext cx="559300" cy="561807"/>
              <a:chOff x="1813" y="0"/>
              <a:chExt cx="809173" cy="812800"/>
            </a:xfrm>
          </p:grpSpPr>
          <p:sp>
            <p:nvSpPr>
              <p:cNvPr id="4386" name="Google Shape;4386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03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87" name="Google Shape;4387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388" name="Google Shape;4388;p33"/>
            <p:cNvGrpSpPr/>
            <p:nvPr/>
          </p:nvGrpSpPr>
          <p:grpSpPr>
            <a:xfrm>
              <a:off x="5812902" y="893964"/>
              <a:ext cx="559300" cy="561807"/>
              <a:chOff x="1813" y="0"/>
              <a:chExt cx="809173" cy="812800"/>
            </a:xfrm>
          </p:grpSpPr>
          <p:sp>
            <p:nvSpPr>
              <p:cNvPr id="4389" name="Google Shape;4389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7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90" name="Google Shape;4390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391" name="Google Shape;4391;p33"/>
            <p:cNvGrpSpPr/>
            <p:nvPr/>
          </p:nvGrpSpPr>
          <p:grpSpPr>
            <a:xfrm>
              <a:off x="5812902" y="0"/>
              <a:ext cx="559300" cy="561807"/>
              <a:chOff x="1813" y="0"/>
              <a:chExt cx="809173" cy="812800"/>
            </a:xfrm>
          </p:grpSpPr>
          <p:sp>
            <p:nvSpPr>
              <p:cNvPr id="4392" name="Google Shape;4392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33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93" name="Google Shape;4393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394" name="Google Shape;4394;p33"/>
          <p:cNvGrpSpPr/>
          <p:nvPr/>
        </p:nvGrpSpPr>
        <p:grpSpPr>
          <a:xfrm>
            <a:off x="1220821" y="5817087"/>
            <a:ext cx="9765325" cy="4469910"/>
            <a:chOff x="1253" y="0"/>
            <a:chExt cx="13020433" cy="5959880"/>
          </a:xfrm>
        </p:grpSpPr>
        <p:grpSp>
          <p:nvGrpSpPr>
            <p:cNvPr id="4395" name="Google Shape;4395;p33"/>
            <p:cNvGrpSpPr/>
            <p:nvPr/>
          </p:nvGrpSpPr>
          <p:grpSpPr>
            <a:xfrm>
              <a:off x="6650737" y="5398073"/>
              <a:ext cx="559300" cy="561807"/>
              <a:chOff x="1813" y="0"/>
              <a:chExt cx="809173" cy="812800"/>
            </a:xfrm>
          </p:grpSpPr>
          <p:sp>
            <p:nvSpPr>
              <p:cNvPr id="4396" name="Google Shape;4396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49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97" name="Google Shape;4397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398" name="Google Shape;4398;p33"/>
            <p:cNvGrpSpPr/>
            <p:nvPr/>
          </p:nvGrpSpPr>
          <p:grpSpPr>
            <a:xfrm>
              <a:off x="6650737" y="4504109"/>
              <a:ext cx="559300" cy="561807"/>
              <a:chOff x="1813" y="0"/>
              <a:chExt cx="809173" cy="812800"/>
            </a:xfrm>
          </p:grpSpPr>
          <p:sp>
            <p:nvSpPr>
              <p:cNvPr id="4399" name="Google Shape;4399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13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00" name="Google Shape;4400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401" name="Google Shape;4401;p33"/>
            <p:cNvGrpSpPr/>
            <p:nvPr/>
          </p:nvGrpSpPr>
          <p:grpSpPr>
            <a:xfrm>
              <a:off x="6650737" y="3610145"/>
              <a:ext cx="559300" cy="561807"/>
              <a:chOff x="1813" y="0"/>
              <a:chExt cx="809173" cy="812800"/>
            </a:xfrm>
          </p:grpSpPr>
          <p:sp>
            <p:nvSpPr>
              <p:cNvPr id="4402" name="Google Shape;4402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74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03" name="Google Shape;4403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404" name="Google Shape;4404;p33"/>
            <p:cNvGrpSpPr/>
            <p:nvPr/>
          </p:nvGrpSpPr>
          <p:grpSpPr>
            <a:xfrm>
              <a:off x="6650737" y="2716181"/>
              <a:ext cx="559300" cy="561807"/>
              <a:chOff x="1813" y="0"/>
              <a:chExt cx="809173" cy="812800"/>
            </a:xfrm>
          </p:grpSpPr>
          <p:sp>
            <p:nvSpPr>
              <p:cNvPr id="4405" name="Google Shape;4405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43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06" name="Google Shape;4406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407" name="Google Shape;4407;p33"/>
            <p:cNvGrpSpPr/>
            <p:nvPr/>
          </p:nvGrpSpPr>
          <p:grpSpPr>
            <a:xfrm>
              <a:off x="6650737" y="1822217"/>
              <a:ext cx="559300" cy="561807"/>
              <a:chOff x="1813" y="0"/>
              <a:chExt cx="809173" cy="812800"/>
            </a:xfrm>
          </p:grpSpPr>
          <p:sp>
            <p:nvSpPr>
              <p:cNvPr id="4408" name="Google Shape;4408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03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09" name="Google Shape;4409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410" name="Google Shape;4410;p33"/>
            <p:cNvGrpSpPr/>
            <p:nvPr/>
          </p:nvGrpSpPr>
          <p:grpSpPr>
            <a:xfrm>
              <a:off x="6650737" y="928253"/>
              <a:ext cx="559300" cy="561807"/>
              <a:chOff x="1813" y="0"/>
              <a:chExt cx="809173" cy="812800"/>
            </a:xfrm>
          </p:grpSpPr>
          <p:sp>
            <p:nvSpPr>
              <p:cNvPr id="4411" name="Google Shape;4411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7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12" name="Google Shape;4412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413" name="Google Shape;4413;p33"/>
            <p:cNvGrpSpPr/>
            <p:nvPr/>
          </p:nvGrpSpPr>
          <p:grpSpPr>
            <a:xfrm>
              <a:off x="6650737" y="34289"/>
              <a:ext cx="559300" cy="561807"/>
              <a:chOff x="1813" y="0"/>
              <a:chExt cx="809173" cy="812800"/>
            </a:xfrm>
          </p:grpSpPr>
          <p:sp>
            <p:nvSpPr>
              <p:cNvPr id="4414" name="Google Shape;4414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33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15" name="Google Shape;4415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416" name="Google Shape;4416;p33"/>
            <p:cNvGrpSpPr/>
            <p:nvPr/>
          </p:nvGrpSpPr>
          <p:grpSpPr>
            <a:xfrm>
              <a:off x="7480973" y="5398073"/>
              <a:ext cx="559300" cy="561807"/>
              <a:chOff x="1813" y="0"/>
              <a:chExt cx="809173" cy="812800"/>
            </a:xfrm>
          </p:grpSpPr>
          <p:sp>
            <p:nvSpPr>
              <p:cNvPr id="4417" name="Google Shape;4417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49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18" name="Google Shape;4418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419" name="Google Shape;4419;p33"/>
            <p:cNvGrpSpPr/>
            <p:nvPr/>
          </p:nvGrpSpPr>
          <p:grpSpPr>
            <a:xfrm>
              <a:off x="7480973" y="4504109"/>
              <a:ext cx="559300" cy="561807"/>
              <a:chOff x="1813" y="0"/>
              <a:chExt cx="809173" cy="812800"/>
            </a:xfrm>
          </p:grpSpPr>
          <p:sp>
            <p:nvSpPr>
              <p:cNvPr id="4420" name="Google Shape;4420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13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21" name="Google Shape;4421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422" name="Google Shape;4422;p33"/>
            <p:cNvGrpSpPr/>
            <p:nvPr/>
          </p:nvGrpSpPr>
          <p:grpSpPr>
            <a:xfrm>
              <a:off x="7480973" y="3610145"/>
              <a:ext cx="559300" cy="561807"/>
              <a:chOff x="1813" y="0"/>
              <a:chExt cx="809173" cy="812800"/>
            </a:xfrm>
          </p:grpSpPr>
          <p:sp>
            <p:nvSpPr>
              <p:cNvPr id="4423" name="Google Shape;4423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74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24" name="Google Shape;4424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425" name="Google Shape;4425;p33"/>
            <p:cNvGrpSpPr/>
            <p:nvPr/>
          </p:nvGrpSpPr>
          <p:grpSpPr>
            <a:xfrm>
              <a:off x="7480973" y="2716181"/>
              <a:ext cx="559300" cy="561807"/>
              <a:chOff x="1813" y="0"/>
              <a:chExt cx="809173" cy="812800"/>
            </a:xfrm>
          </p:grpSpPr>
          <p:sp>
            <p:nvSpPr>
              <p:cNvPr id="4426" name="Google Shape;4426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43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27" name="Google Shape;4427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428" name="Google Shape;4428;p33"/>
            <p:cNvGrpSpPr/>
            <p:nvPr/>
          </p:nvGrpSpPr>
          <p:grpSpPr>
            <a:xfrm>
              <a:off x="7480973" y="1822217"/>
              <a:ext cx="559300" cy="561807"/>
              <a:chOff x="1813" y="0"/>
              <a:chExt cx="809173" cy="812800"/>
            </a:xfrm>
          </p:grpSpPr>
          <p:sp>
            <p:nvSpPr>
              <p:cNvPr id="4429" name="Google Shape;4429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03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30" name="Google Shape;4430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431" name="Google Shape;4431;p33"/>
            <p:cNvGrpSpPr/>
            <p:nvPr/>
          </p:nvGrpSpPr>
          <p:grpSpPr>
            <a:xfrm>
              <a:off x="7480973" y="928253"/>
              <a:ext cx="559300" cy="561807"/>
              <a:chOff x="1813" y="0"/>
              <a:chExt cx="809173" cy="812800"/>
            </a:xfrm>
          </p:grpSpPr>
          <p:sp>
            <p:nvSpPr>
              <p:cNvPr id="4432" name="Google Shape;4432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7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33" name="Google Shape;4433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434" name="Google Shape;4434;p33"/>
            <p:cNvGrpSpPr/>
            <p:nvPr/>
          </p:nvGrpSpPr>
          <p:grpSpPr>
            <a:xfrm>
              <a:off x="7480973" y="34289"/>
              <a:ext cx="559300" cy="561807"/>
              <a:chOff x="1813" y="0"/>
              <a:chExt cx="809173" cy="812800"/>
            </a:xfrm>
          </p:grpSpPr>
          <p:sp>
            <p:nvSpPr>
              <p:cNvPr id="4435" name="Google Shape;4435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33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36" name="Google Shape;4436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437" name="Google Shape;4437;p33"/>
            <p:cNvGrpSpPr/>
            <p:nvPr/>
          </p:nvGrpSpPr>
          <p:grpSpPr>
            <a:xfrm>
              <a:off x="8311208" y="5398073"/>
              <a:ext cx="559300" cy="561807"/>
              <a:chOff x="1813" y="0"/>
              <a:chExt cx="809173" cy="812800"/>
            </a:xfrm>
          </p:grpSpPr>
          <p:sp>
            <p:nvSpPr>
              <p:cNvPr id="4438" name="Google Shape;4438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49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39" name="Google Shape;4439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440" name="Google Shape;4440;p33"/>
            <p:cNvGrpSpPr/>
            <p:nvPr/>
          </p:nvGrpSpPr>
          <p:grpSpPr>
            <a:xfrm>
              <a:off x="8311208" y="4504109"/>
              <a:ext cx="559300" cy="561807"/>
              <a:chOff x="1813" y="0"/>
              <a:chExt cx="809173" cy="812800"/>
            </a:xfrm>
          </p:grpSpPr>
          <p:sp>
            <p:nvSpPr>
              <p:cNvPr id="4441" name="Google Shape;4441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13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42" name="Google Shape;4442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443" name="Google Shape;4443;p33"/>
            <p:cNvGrpSpPr/>
            <p:nvPr/>
          </p:nvGrpSpPr>
          <p:grpSpPr>
            <a:xfrm>
              <a:off x="8311208" y="3610145"/>
              <a:ext cx="559300" cy="561807"/>
              <a:chOff x="1813" y="0"/>
              <a:chExt cx="809173" cy="812800"/>
            </a:xfrm>
          </p:grpSpPr>
          <p:sp>
            <p:nvSpPr>
              <p:cNvPr id="4444" name="Google Shape;4444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74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45" name="Google Shape;4445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446" name="Google Shape;4446;p33"/>
            <p:cNvGrpSpPr/>
            <p:nvPr/>
          </p:nvGrpSpPr>
          <p:grpSpPr>
            <a:xfrm>
              <a:off x="8311208" y="2716181"/>
              <a:ext cx="559300" cy="561807"/>
              <a:chOff x="1813" y="0"/>
              <a:chExt cx="809173" cy="812800"/>
            </a:xfrm>
          </p:grpSpPr>
          <p:sp>
            <p:nvSpPr>
              <p:cNvPr id="4447" name="Google Shape;4447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43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48" name="Google Shape;4448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449" name="Google Shape;4449;p33"/>
            <p:cNvGrpSpPr/>
            <p:nvPr/>
          </p:nvGrpSpPr>
          <p:grpSpPr>
            <a:xfrm>
              <a:off x="8311208" y="1822217"/>
              <a:ext cx="559300" cy="561807"/>
              <a:chOff x="1813" y="0"/>
              <a:chExt cx="809173" cy="812800"/>
            </a:xfrm>
          </p:grpSpPr>
          <p:sp>
            <p:nvSpPr>
              <p:cNvPr id="4450" name="Google Shape;4450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03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51" name="Google Shape;4451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452" name="Google Shape;4452;p33"/>
            <p:cNvGrpSpPr/>
            <p:nvPr/>
          </p:nvGrpSpPr>
          <p:grpSpPr>
            <a:xfrm>
              <a:off x="8311208" y="928253"/>
              <a:ext cx="559300" cy="561807"/>
              <a:chOff x="1813" y="0"/>
              <a:chExt cx="809173" cy="812800"/>
            </a:xfrm>
          </p:grpSpPr>
          <p:sp>
            <p:nvSpPr>
              <p:cNvPr id="4453" name="Google Shape;4453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7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54" name="Google Shape;4454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455" name="Google Shape;4455;p33"/>
            <p:cNvGrpSpPr/>
            <p:nvPr/>
          </p:nvGrpSpPr>
          <p:grpSpPr>
            <a:xfrm>
              <a:off x="8311208" y="34289"/>
              <a:ext cx="559300" cy="561807"/>
              <a:chOff x="1813" y="0"/>
              <a:chExt cx="809173" cy="812800"/>
            </a:xfrm>
          </p:grpSpPr>
          <p:sp>
            <p:nvSpPr>
              <p:cNvPr id="4456" name="Google Shape;4456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33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57" name="Google Shape;4457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458" name="Google Shape;4458;p33"/>
            <p:cNvGrpSpPr/>
            <p:nvPr/>
          </p:nvGrpSpPr>
          <p:grpSpPr>
            <a:xfrm>
              <a:off x="9141444" y="5398073"/>
              <a:ext cx="559300" cy="561807"/>
              <a:chOff x="1813" y="0"/>
              <a:chExt cx="809173" cy="812800"/>
            </a:xfrm>
          </p:grpSpPr>
          <p:sp>
            <p:nvSpPr>
              <p:cNvPr id="4459" name="Google Shape;4459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49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60" name="Google Shape;4460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461" name="Google Shape;4461;p33"/>
            <p:cNvGrpSpPr/>
            <p:nvPr/>
          </p:nvGrpSpPr>
          <p:grpSpPr>
            <a:xfrm>
              <a:off x="9141444" y="4504109"/>
              <a:ext cx="559300" cy="561807"/>
              <a:chOff x="1813" y="0"/>
              <a:chExt cx="809173" cy="812800"/>
            </a:xfrm>
          </p:grpSpPr>
          <p:sp>
            <p:nvSpPr>
              <p:cNvPr id="4462" name="Google Shape;4462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13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63" name="Google Shape;4463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464" name="Google Shape;4464;p33"/>
            <p:cNvGrpSpPr/>
            <p:nvPr/>
          </p:nvGrpSpPr>
          <p:grpSpPr>
            <a:xfrm>
              <a:off x="9141444" y="3610145"/>
              <a:ext cx="559300" cy="561807"/>
              <a:chOff x="1813" y="0"/>
              <a:chExt cx="809173" cy="812800"/>
            </a:xfrm>
          </p:grpSpPr>
          <p:sp>
            <p:nvSpPr>
              <p:cNvPr id="4465" name="Google Shape;4465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74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66" name="Google Shape;4466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467" name="Google Shape;4467;p33"/>
            <p:cNvGrpSpPr/>
            <p:nvPr/>
          </p:nvGrpSpPr>
          <p:grpSpPr>
            <a:xfrm>
              <a:off x="9141444" y="2716181"/>
              <a:ext cx="559300" cy="561807"/>
              <a:chOff x="1813" y="0"/>
              <a:chExt cx="809173" cy="812800"/>
            </a:xfrm>
          </p:grpSpPr>
          <p:sp>
            <p:nvSpPr>
              <p:cNvPr id="4468" name="Google Shape;4468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43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69" name="Google Shape;4469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470" name="Google Shape;4470;p33"/>
            <p:cNvGrpSpPr/>
            <p:nvPr/>
          </p:nvGrpSpPr>
          <p:grpSpPr>
            <a:xfrm>
              <a:off x="9141444" y="1822217"/>
              <a:ext cx="559300" cy="561807"/>
              <a:chOff x="1813" y="0"/>
              <a:chExt cx="809173" cy="812800"/>
            </a:xfrm>
          </p:grpSpPr>
          <p:sp>
            <p:nvSpPr>
              <p:cNvPr id="4471" name="Google Shape;4471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03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72" name="Google Shape;4472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473" name="Google Shape;4473;p33"/>
            <p:cNvGrpSpPr/>
            <p:nvPr/>
          </p:nvGrpSpPr>
          <p:grpSpPr>
            <a:xfrm>
              <a:off x="9141444" y="928253"/>
              <a:ext cx="559300" cy="561807"/>
              <a:chOff x="1813" y="0"/>
              <a:chExt cx="809173" cy="812800"/>
            </a:xfrm>
          </p:grpSpPr>
          <p:sp>
            <p:nvSpPr>
              <p:cNvPr id="4474" name="Google Shape;4474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7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75" name="Google Shape;4475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476" name="Google Shape;4476;p33"/>
            <p:cNvGrpSpPr/>
            <p:nvPr/>
          </p:nvGrpSpPr>
          <p:grpSpPr>
            <a:xfrm>
              <a:off x="9141444" y="34289"/>
              <a:ext cx="559300" cy="561807"/>
              <a:chOff x="1813" y="0"/>
              <a:chExt cx="809173" cy="812800"/>
            </a:xfrm>
          </p:grpSpPr>
          <p:sp>
            <p:nvSpPr>
              <p:cNvPr id="4477" name="Google Shape;4477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33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78" name="Google Shape;4478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479" name="Google Shape;4479;p33"/>
            <p:cNvGrpSpPr/>
            <p:nvPr/>
          </p:nvGrpSpPr>
          <p:grpSpPr>
            <a:xfrm>
              <a:off x="9971680" y="5398073"/>
              <a:ext cx="559300" cy="561807"/>
              <a:chOff x="1813" y="0"/>
              <a:chExt cx="809173" cy="812800"/>
            </a:xfrm>
          </p:grpSpPr>
          <p:sp>
            <p:nvSpPr>
              <p:cNvPr id="4480" name="Google Shape;4480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49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81" name="Google Shape;4481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482" name="Google Shape;4482;p33"/>
            <p:cNvGrpSpPr/>
            <p:nvPr/>
          </p:nvGrpSpPr>
          <p:grpSpPr>
            <a:xfrm>
              <a:off x="9971680" y="4504109"/>
              <a:ext cx="559300" cy="561807"/>
              <a:chOff x="1813" y="0"/>
              <a:chExt cx="809173" cy="812800"/>
            </a:xfrm>
          </p:grpSpPr>
          <p:sp>
            <p:nvSpPr>
              <p:cNvPr id="4483" name="Google Shape;4483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13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84" name="Google Shape;4484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485" name="Google Shape;4485;p33"/>
            <p:cNvGrpSpPr/>
            <p:nvPr/>
          </p:nvGrpSpPr>
          <p:grpSpPr>
            <a:xfrm>
              <a:off x="9971680" y="3610145"/>
              <a:ext cx="559300" cy="561807"/>
              <a:chOff x="1813" y="0"/>
              <a:chExt cx="809173" cy="812800"/>
            </a:xfrm>
          </p:grpSpPr>
          <p:sp>
            <p:nvSpPr>
              <p:cNvPr id="4486" name="Google Shape;4486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74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87" name="Google Shape;4487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488" name="Google Shape;4488;p33"/>
            <p:cNvGrpSpPr/>
            <p:nvPr/>
          </p:nvGrpSpPr>
          <p:grpSpPr>
            <a:xfrm>
              <a:off x="9971680" y="2716181"/>
              <a:ext cx="559300" cy="561807"/>
              <a:chOff x="1813" y="0"/>
              <a:chExt cx="809173" cy="812800"/>
            </a:xfrm>
          </p:grpSpPr>
          <p:sp>
            <p:nvSpPr>
              <p:cNvPr id="4489" name="Google Shape;4489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43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90" name="Google Shape;4490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491" name="Google Shape;4491;p33"/>
            <p:cNvGrpSpPr/>
            <p:nvPr/>
          </p:nvGrpSpPr>
          <p:grpSpPr>
            <a:xfrm>
              <a:off x="9971680" y="1822217"/>
              <a:ext cx="559300" cy="561807"/>
              <a:chOff x="1813" y="0"/>
              <a:chExt cx="809173" cy="812800"/>
            </a:xfrm>
          </p:grpSpPr>
          <p:sp>
            <p:nvSpPr>
              <p:cNvPr id="4492" name="Google Shape;4492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03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93" name="Google Shape;4493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494" name="Google Shape;4494;p33"/>
            <p:cNvGrpSpPr/>
            <p:nvPr/>
          </p:nvGrpSpPr>
          <p:grpSpPr>
            <a:xfrm>
              <a:off x="9971680" y="928253"/>
              <a:ext cx="559300" cy="561807"/>
              <a:chOff x="1813" y="0"/>
              <a:chExt cx="809173" cy="812800"/>
            </a:xfrm>
          </p:grpSpPr>
          <p:sp>
            <p:nvSpPr>
              <p:cNvPr id="4495" name="Google Shape;4495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7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96" name="Google Shape;4496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497" name="Google Shape;4497;p33"/>
            <p:cNvGrpSpPr/>
            <p:nvPr/>
          </p:nvGrpSpPr>
          <p:grpSpPr>
            <a:xfrm>
              <a:off x="9971680" y="34289"/>
              <a:ext cx="559300" cy="561807"/>
              <a:chOff x="1813" y="0"/>
              <a:chExt cx="809173" cy="812800"/>
            </a:xfrm>
          </p:grpSpPr>
          <p:sp>
            <p:nvSpPr>
              <p:cNvPr id="4498" name="Google Shape;4498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33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99" name="Google Shape;4499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500" name="Google Shape;4500;p33"/>
            <p:cNvGrpSpPr/>
            <p:nvPr/>
          </p:nvGrpSpPr>
          <p:grpSpPr>
            <a:xfrm>
              <a:off x="10801915" y="5398073"/>
              <a:ext cx="559300" cy="561807"/>
              <a:chOff x="1813" y="0"/>
              <a:chExt cx="809173" cy="812800"/>
            </a:xfrm>
          </p:grpSpPr>
          <p:sp>
            <p:nvSpPr>
              <p:cNvPr id="4501" name="Google Shape;4501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49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02" name="Google Shape;4502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503" name="Google Shape;4503;p33"/>
            <p:cNvGrpSpPr/>
            <p:nvPr/>
          </p:nvGrpSpPr>
          <p:grpSpPr>
            <a:xfrm>
              <a:off x="10801915" y="4504109"/>
              <a:ext cx="559300" cy="561807"/>
              <a:chOff x="1813" y="0"/>
              <a:chExt cx="809173" cy="812800"/>
            </a:xfrm>
          </p:grpSpPr>
          <p:sp>
            <p:nvSpPr>
              <p:cNvPr id="4504" name="Google Shape;4504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13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05" name="Google Shape;4505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506" name="Google Shape;4506;p33"/>
            <p:cNvGrpSpPr/>
            <p:nvPr/>
          </p:nvGrpSpPr>
          <p:grpSpPr>
            <a:xfrm>
              <a:off x="10801915" y="3610145"/>
              <a:ext cx="559300" cy="561807"/>
              <a:chOff x="1813" y="0"/>
              <a:chExt cx="809173" cy="812800"/>
            </a:xfrm>
          </p:grpSpPr>
          <p:sp>
            <p:nvSpPr>
              <p:cNvPr id="4507" name="Google Shape;4507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74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08" name="Google Shape;4508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509" name="Google Shape;4509;p33"/>
            <p:cNvGrpSpPr/>
            <p:nvPr/>
          </p:nvGrpSpPr>
          <p:grpSpPr>
            <a:xfrm>
              <a:off x="10801915" y="2716181"/>
              <a:ext cx="559300" cy="561807"/>
              <a:chOff x="1813" y="0"/>
              <a:chExt cx="809173" cy="812800"/>
            </a:xfrm>
          </p:grpSpPr>
          <p:sp>
            <p:nvSpPr>
              <p:cNvPr id="4510" name="Google Shape;4510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43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11" name="Google Shape;4511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512" name="Google Shape;4512;p33"/>
            <p:cNvGrpSpPr/>
            <p:nvPr/>
          </p:nvGrpSpPr>
          <p:grpSpPr>
            <a:xfrm>
              <a:off x="10801915" y="1822217"/>
              <a:ext cx="559300" cy="561807"/>
              <a:chOff x="1813" y="0"/>
              <a:chExt cx="809173" cy="812800"/>
            </a:xfrm>
          </p:grpSpPr>
          <p:sp>
            <p:nvSpPr>
              <p:cNvPr id="4513" name="Google Shape;4513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03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14" name="Google Shape;4514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515" name="Google Shape;4515;p33"/>
            <p:cNvGrpSpPr/>
            <p:nvPr/>
          </p:nvGrpSpPr>
          <p:grpSpPr>
            <a:xfrm>
              <a:off x="10801915" y="928253"/>
              <a:ext cx="559300" cy="561807"/>
              <a:chOff x="1813" y="0"/>
              <a:chExt cx="809173" cy="812800"/>
            </a:xfrm>
          </p:grpSpPr>
          <p:sp>
            <p:nvSpPr>
              <p:cNvPr id="4516" name="Google Shape;4516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7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17" name="Google Shape;4517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518" name="Google Shape;4518;p33"/>
            <p:cNvGrpSpPr/>
            <p:nvPr/>
          </p:nvGrpSpPr>
          <p:grpSpPr>
            <a:xfrm>
              <a:off x="10801915" y="34289"/>
              <a:ext cx="559300" cy="561807"/>
              <a:chOff x="1813" y="0"/>
              <a:chExt cx="809173" cy="812800"/>
            </a:xfrm>
          </p:grpSpPr>
          <p:sp>
            <p:nvSpPr>
              <p:cNvPr id="4519" name="Google Shape;4519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33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20" name="Google Shape;4520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521" name="Google Shape;4521;p33"/>
            <p:cNvGrpSpPr/>
            <p:nvPr/>
          </p:nvGrpSpPr>
          <p:grpSpPr>
            <a:xfrm>
              <a:off x="11632151" y="5398073"/>
              <a:ext cx="559300" cy="561807"/>
              <a:chOff x="1813" y="0"/>
              <a:chExt cx="809173" cy="812800"/>
            </a:xfrm>
          </p:grpSpPr>
          <p:sp>
            <p:nvSpPr>
              <p:cNvPr id="4522" name="Google Shape;4522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49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23" name="Google Shape;4523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524" name="Google Shape;4524;p33"/>
            <p:cNvGrpSpPr/>
            <p:nvPr/>
          </p:nvGrpSpPr>
          <p:grpSpPr>
            <a:xfrm>
              <a:off x="11632151" y="4504109"/>
              <a:ext cx="559300" cy="561807"/>
              <a:chOff x="1813" y="0"/>
              <a:chExt cx="809173" cy="812800"/>
            </a:xfrm>
          </p:grpSpPr>
          <p:sp>
            <p:nvSpPr>
              <p:cNvPr id="4525" name="Google Shape;4525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13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26" name="Google Shape;4526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527" name="Google Shape;4527;p33"/>
            <p:cNvGrpSpPr/>
            <p:nvPr/>
          </p:nvGrpSpPr>
          <p:grpSpPr>
            <a:xfrm>
              <a:off x="11632151" y="3610145"/>
              <a:ext cx="559300" cy="561807"/>
              <a:chOff x="1813" y="0"/>
              <a:chExt cx="809173" cy="812800"/>
            </a:xfrm>
          </p:grpSpPr>
          <p:sp>
            <p:nvSpPr>
              <p:cNvPr id="4528" name="Google Shape;4528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74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29" name="Google Shape;4529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530" name="Google Shape;4530;p33"/>
            <p:cNvGrpSpPr/>
            <p:nvPr/>
          </p:nvGrpSpPr>
          <p:grpSpPr>
            <a:xfrm>
              <a:off x="11632151" y="2716181"/>
              <a:ext cx="559300" cy="561807"/>
              <a:chOff x="1813" y="0"/>
              <a:chExt cx="809173" cy="812800"/>
            </a:xfrm>
          </p:grpSpPr>
          <p:sp>
            <p:nvSpPr>
              <p:cNvPr id="4531" name="Google Shape;4531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43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32" name="Google Shape;4532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533" name="Google Shape;4533;p33"/>
            <p:cNvGrpSpPr/>
            <p:nvPr/>
          </p:nvGrpSpPr>
          <p:grpSpPr>
            <a:xfrm>
              <a:off x="11632151" y="1822217"/>
              <a:ext cx="559300" cy="561807"/>
              <a:chOff x="1813" y="0"/>
              <a:chExt cx="809173" cy="812800"/>
            </a:xfrm>
          </p:grpSpPr>
          <p:sp>
            <p:nvSpPr>
              <p:cNvPr id="4534" name="Google Shape;4534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03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35" name="Google Shape;4535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536" name="Google Shape;4536;p33"/>
            <p:cNvGrpSpPr/>
            <p:nvPr/>
          </p:nvGrpSpPr>
          <p:grpSpPr>
            <a:xfrm>
              <a:off x="11632151" y="928253"/>
              <a:ext cx="559300" cy="561807"/>
              <a:chOff x="1813" y="0"/>
              <a:chExt cx="809173" cy="812800"/>
            </a:xfrm>
          </p:grpSpPr>
          <p:sp>
            <p:nvSpPr>
              <p:cNvPr id="4537" name="Google Shape;4537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7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38" name="Google Shape;4538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539" name="Google Shape;4539;p33"/>
            <p:cNvGrpSpPr/>
            <p:nvPr/>
          </p:nvGrpSpPr>
          <p:grpSpPr>
            <a:xfrm>
              <a:off x="11632151" y="34289"/>
              <a:ext cx="559300" cy="561807"/>
              <a:chOff x="1813" y="0"/>
              <a:chExt cx="809173" cy="812800"/>
            </a:xfrm>
          </p:grpSpPr>
          <p:sp>
            <p:nvSpPr>
              <p:cNvPr id="4540" name="Google Shape;4540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33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41" name="Google Shape;4541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542" name="Google Shape;4542;p33"/>
            <p:cNvGrpSpPr/>
            <p:nvPr/>
          </p:nvGrpSpPr>
          <p:grpSpPr>
            <a:xfrm>
              <a:off x="12462386" y="5398073"/>
              <a:ext cx="559300" cy="561807"/>
              <a:chOff x="1813" y="0"/>
              <a:chExt cx="809173" cy="812800"/>
            </a:xfrm>
          </p:grpSpPr>
          <p:sp>
            <p:nvSpPr>
              <p:cNvPr id="4543" name="Google Shape;4543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49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44" name="Google Shape;4544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545" name="Google Shape;4545;p33"/>
            <p:cNvGrpSpPr/>
            <p:nvPr/>
          </p:nvGrpSpPr>
          <p:grpSpPr>
            <a:xfrm>
              <a:off x="12462386" y="4504109"/>
              <a:ext cx="559300" cy="561807"/>
              <a:chOff x="1813" y="0"/>
              <a:chExt cx="809173" cy="812800"/>
            </a:xfrm>
          </p:grpSpPr>
          <p:sp>
            <p:nvSpPr>
              <p:cNvPr id="4546" name="Google Shape;4546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13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47" name="Google Shape;4547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548" name="Google Shape;4548;p33"/>
            <p:cNvGrpSpPr/>
            <p:nvPr/>
          </p:nvGrpSpPr>
          <p:grpSpPr>
            <a:xfrm>
              <a:off x="12462386" y="3610145"/>
              <a:ext cx="559300" cy="561807"/>
              <a:chOff x="1813" y="0"/>
              <a:chExt cx="809173" cy="812800"/>
            </a:xfrm>
          </p:grpSpPr>
          <p:sp>
            <p:nvSpPr>
              <p:cNvPr id="4549" name="Google Shape;4549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74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50" name="Google Shape;4550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551" name="Google Shape;4551;p33"/>
            <p:cNvGrpSpPr/>
            <p:nvPr/>
          </p:nvGrpSpPr>
          <p:grpSpPr>
            <a:xfrm>
              <a:off x="12462386" y="2716181"/>
              <a:ext cx="559300" cy="561807"/>
              <a:chOff x="1813" y="0"/>
              <a:chExt cx="809173" cy="812800"/>
            </a:xfrm>
          </p:grpSpPr>
          <p:sp>
            <p:nvSpPr>
              <p:cNvPr id="4552" name="Google Shape;4552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43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53" name="Google Shape;4553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554" name="Google Shape;4554;p33"/>
            <p:cNvGrpSpPr/>
            <p:nvPr/>
          </p:nvGrpSpPr>
          <p:grpSpPr>
            <a:xfrm>
              <a:off x="12462386" y="1822217"/>
              <a:ext cx="559300" cy="561807"/>
              <a:chOff x="1813" y="0"/>
              <a:chExt cx="809173" cy="812800"/>
            </a:xfrm>
          </p:grpSpPr>
          <p:sp>
            <p:nvSpPr>
              <p:cNvPr id="4555" name="Google Shape;4555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03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56" name="Google Shape;4556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557" name="Google Shape;4557;p33"/>
            <p:cNvGrpSpPr/>
            <p:nvPr/>
          </p:nvGrpSpPr>
          <p:grpSpPr>
            <a:xfrm>
              <a:off x="12462386" y="928253"/>
              <a:ext cx="559300" cy="561807"/>
              <a:chOff x="1813" y="0"/>
              <a:chExt cx="809173" cy="812800"/>
            </a:xfrm>
          </p:grpSpPr>
          <p:sp>
            <p:nvSpPr>
              <p:cNvPr id="4558" name="Google Shape;4558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7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59" name="Google Shape;4559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560" name="Google Shape;4560;p33"/>
            <p:cNvGrpSpPr/>
            <p:nvPr/>
          </p:nvGrpSpPr>
          <p:grpSpPr>
            <a:xfrm>
              <a:off x="12462386" y="34289"/>
              <a:ext cx="559300" cy="561807"/>
              <a:chOff x="1813" y="0"/>
              <a:chExt cx="809173" cy="812800"/>
            </a:xfrm>
          </p:grpSpPr>
          <p:sp>
            <p:nvSpPr>
              <p:cNvPr id="4561" name="Google Shape;4561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33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62" name="Google Shape;4562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563" name="Google Shape;4563;p33"/>
            <p:cNvGrpSpPr/>
            <p:nvPr/>
          </p:nvGrpSpPr>
          <p:grpSpPr>
            <a:xfrm>
              <a:off x="1253" y="5363784"/>
              <a:ext cx="559300" cy="561807"/>
              <a:chOff x="1813" y="0"/>
              <a:chExt cx="809173" cy="812800"/>
            </a:xfrm>
          </p:grpSpPr>
          <p:sp>
            <p:nvSpPr>
              <p:cNvPr id="4564" name="Google Shape;4564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49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65" name="Google Shape;4565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566" name="Google Shape;4566;p33"/>
            <p:cNvGrpSpPr/>
            <p:nvPr/>
          </p:nvGrpSpPr>
          <p:grpSpPr>
            <a:xfrm>
              <a:off x="1253" y="4469820"/>
              <a:ext cx="559300" cy="561807"/>
              <a:chOff x="1813" y="0"/>
              <a:chExt cx="809173" cy="812800"/>
            </a:xfrm>
          </p:grpSpPr>
          <p:sp>
            <p:nvSpPr>
              <p:cNvPr id="4567" name="Google Shape;4567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13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68" name="Google Shape;4568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569" name="Google Shape;4569;p33"/>
            <p:cNvGrpSpPr/>
            <p:nvPr/>
          </p:nvGrpSpPr>
          <p:grpSpPr>
            <a:xfrm>
              <a:off x="1253" y="3575856"/>
              <a:ext cx="559300" cy="561807"/>
              <a:chOff x="1813" y="0"/>
              <a:chExt cx="809173" cy="812800"/>
            </a:xfrm>
          </p:grpSpPr>
          <p:sp>
            <p:nvSpPr>
              <p:cNvPr id="4570" name="Google Shape;4570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74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71" name="Google Shape;4571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572" name="Google Shape;4572;p33"/>
            <p:cNvGrpSpPr/>
            <p:nvPr/>
          </p:nvGrpSpPr>
          <p:grpSpPr>
            <a:xfrm>
              <a:off x="1253" y="2681892"/>
              <a:ext cx="559300" cy="561807"/>
              <a:chOff x="1813" y="0"/>
              <a:chExt cx="809173" cy="812800"/>
            </a:xfrm>
          </p:grpSpPr>
          <p:sp>
            <p:nvSpPr>
              <p:cNvPr id="4573" name="Google Shape;4573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43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74" name="Google Shape;4574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575" name="Google Shape;4575;p33"/>
            <p:cNvGrpSpPr/>
            <p:nvPr/>
          </p:nvGrpSpPr>
          <p:grpSpPr>
            <a:xfrm>
              <a:off x="1253" y="1787928"/>
              <a:ext cx="559300" cy="561807"/>
              <a:chOff x="1813" y="0"/>
              <a:chExt cx="809173" cy="812800"/>
            </a:xfrm>
          </p:grpSpPr>
          <p:sp>
            <p:nvSpPr>
              <p:cNvPr id="4576" name="Google Shape;4576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03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77" name="Google Shape;4577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578" name="Google Shape;4578;p33"/>
            <p:cNvGrpSpPr/>
            <p:nvPr/>
          </p:nvGrpSpPr>
          <p:grpSpPr>
            <a:xfrm>
              <a:off x="1253" y="893964"/>
              <a:ext cx="559300" cy="561807"/>
              <a:chOff x="1813" y="0"/>
              <a:chExt cx="809173" cy="812800"/>
            </a:xfrm>
          </p:grpSpPr>
          <p:sp>
            <p:nvSpPr>
              <p:cNvPr id="4579" name="Google Shape;4579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7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80" name="Google Shape;4580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581" name="Google Shape;4581;p33"/>
            <p:cNvGrpSpPr/>
            <p:nvPr/>
          </p:nvGrpSpPr>
          <p:grpSpPr>
            <a:xfrm>
              <a:off x="1253" y="0"/>
              <a:ext cx="559300" cy="561807"/>
              <a:chOff x="1813" y="0"/>
              <a:chExt cx="809173" cy="812800"/>
            </a:xfrm>
          </p:grpSpPr>
          <p:sp>
            <p:nvSpPr>
              <p:cNvPr id="4582" name="Google Shape;4582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33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83" name="Google Shape;4583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584" name="Google Shape;4584;p33"/>
            <p:cNvGrpSpPr/>
            <p:nvPr/>
          </p:nvGrpSpPr>
          <p:grpSpPr>
            <a:xfrm>
              <a:off x="831489" y="5363784"/>
              <a:ext cx="559300" cy="561807"/>
              <a:chOff x="1813" y="0"/>
              <a:chExt cx="809173" cy="812800"/>
            </a:xfrm>
          </p:grpSpPr>
          <p:sp>
            <p:nvSpPr>
              <p:cNvPr id="4585" name="Google Shape;4585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49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86" name="Google Shape;4586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587" name="Google Shape;4587;p33"/>
            <p:cNvGrpSpPr/>
            <p:nvPr/>
          </p:nvGrpSpPr>
          <p:grpSpPr>
            <a:xfrm>
              <a:off x="831489" y="4469820"/>
              <a:ext cx="559300" cy="561807"/>
              <a:chOff x="1813" y="0"/>
              <a:chExt cx="809173" cy="812800"/>
            </a:xfrm>
          </p:grpSpPr>
          <p:sp>
            <p:nvSpPr>
              <p:cNvPr id="4588" name="Google Shape;4588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13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89" name="Google Shape;4589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590" name="Google Shape;4590;p33"/>
            <p:cNvGrpSpPr/>
            <p:nvPr/>
          </p:nvGrpSpPr>
          <p:grpSpPr>
            <a:xfrm>
              <a:off x="831489" y="3575856"/>
              <a:ext cx="559300" cy="561807"/>
              <a:chOff x="1813" y="0"/>
              <a:chExt cx="809173" cy="812800"/>
            </a:xfrm>
          </p:grpSpPr>
          <p:sp>
            <p:nvSpPr>
              <p:cNvPr id="4591" name="Google Shape;4591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74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92" name="Google Shape;4592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593" name="Google Shape;4593;p33"/>
            <p:cNvGrpSpPr/>
            <p:nvPr/>
          </p:nvGrpSpPr>
          <p:grpSpPr>
            <a:xfrm>
              <a:off x="831489" y="2681892"/>
              <a:ext cx="559300" cy="561807"/>
              <a:chOff x="1813" y="0"/>
              <a:chExt cx="809173" cy="812800"/>
            </a:xfrm>
          </p:grpSpPr>
          <p:sp>
            <p:nvSpPr>
              <p:cNvPr id="4594" name="Google Shape;4594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43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95" name="Google Shape;4595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596" name="Google Shape;4596;p33"/>
            <p:cNvGrpSpPr/>
            <p:nvPr/>
          </p:nvGrpSpPr>
          <p:grpSpPr>
            <a:xfrm>
              <a:off x="831489" y="1787928"/>
              <a:ext cx="559300" cy="561807"/>
              <a:chOff x="1813" y="0"/>
              <a:chExt cx="809173" cy="812800"/>
            </a:xfrm>
          </p:grpSpPr>
          <p:sp>
            <p:nvSpPr>
              <p:cNvPr id="4597" name="Google Shape;4597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03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98" name="Google Shape;4598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599" name="Google Shape;4599;p33"/>
            <p:cNvGrpSpPr/>
            <p:nvPr/>
          </p:nvGrpSpPr>
          <p:grpSpPr>
            <a:xfrm>
              <a:off x="831489" y="893964"/>
              <a:ext cx="559300" cy="561807"/>
              <a:chOff x="1813" y="0"/>
              <a:chExt cx="809173" cy="812800"/>
            </a:xfrm>
          </p:grpSpPr>
          <p:sp>
            <p:nvSpPr>
              <p:cNvPr id="4600" name="Google Shape;4600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7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01" name="Google Shape;4601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602" name="Google Shape;4602;p33"/>
            <p:cNvGrpSpPr/>
            <p:nvPr/>
          </p:nvGrpSpPr>
          <p:grpSpPr>
            <a:xfrm>
              <a:off x="831489" y="0"/>
              <a:ext cx="559300" cy="561807"/>
              <a:chOff x="1813" y="0"/>
              <a:chExt cx="809173" cy="812800"/>
            </a:xfrm>
          </p:grpSpPr>
          <p:sp>
            <p:nvSpPr>
              <p:cNvPr id="4603" name="Google Shape;4603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33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04" name="Google Shape;4604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605" name="Google Shape;4605;p33"/>
            <p:cNvGrpSpPr/>
            <p:nvPr/>
          </p:nvGrpSpPr>
          <p:grpSpPr>
            <a:xfrm>
              <a:off x="1661724" y="5363784"/>
              <a:ext cx="559300" cy="561807"/>
              <a:chOff x="1813" y="0"/>
              <a:chExt cx="809173" cy="812800"/>
            </a:xfrm>
          </p:grpSpPr>
          <p:sp>
            <p:nvSpPr>
              <p:cNvPr id="4606" name="Google Shape;4606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49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07" name="Google Shape;4607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608" name="Google Shape;4608;p33"/>
            <p:cNvGrpSpPr/>
            <p:nvPr/>
          </p:nvGrpSpPr>
          <p:grpSpPr>
            <a:xfrm>
              <a:off x="1661724" y="4469820"/>
              <a:ext cx="559300" cy="561807"/>
              <a:chOff x="1813" y="0"/>
              <a:chExt cx="809173" cy="812800"/>
            </a:xfrm>
          </p:grpSpPr>
          <p:sp>
            <p:nvSpPr>
              <p:cNvPr id="4609" name="Google Shape;4609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13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10" name="Google Shape;4610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611" name="Google Shape;4611;p33"/>
            <p:cNvGrpSpPr/>
            <p:nvPr/>
          </p:nvGrpSpPr>
          <p:grpSpPr>
            <a:xfrm>
              <a:off x="1661724" y="3575856"/>
              <a:ext cx="559300" cy="561807"/>
              <a:chOff x="1813" y="0"/>
              <a:chExt cx="809173" cy="812800"/>
            </a:xfrm>
          </p:grpSpPr>
          <p:sp>
            <p:nvSpPr>
              <p:cNvPr id="4612" name="Google Shape;4612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74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13" name="Google Shape;4613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614" name="Google Shape;4614;p33"/>
            <p:cNvGrpSpPr/>
            <p:nvPr/>
          </p:nvGrpSpPr>
          <p:grpSpPr>
            <a:xfrm>
              <a:off x="1661724" y="2681892"/>
              <a:ext cx="559300" cy="561807"/>
              <a:chOff x="1813" y="0"/>
              <a:chExt cx="809173" cy="812800"/>
            </a:xfrm>
          </p:grpSpPr>
          <p:sp>
            <p:nvSpPr>
              <p:cNvPr id="4615" name="Google Shape;4615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43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16" name="Google Shape;4616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617" name="Google Shape;4617;p33"/>
            <p:cNvGrpSpPr/>
            <p:nvPr/>
          </p:nvGrpSpPr>
          <p:grpSpPr>
            <a:xfrm>
              <a:off x="1661724" y="1787928"/>
              <a:ext cx="559300" cy="561807"/>
              <a:chOff x="1813" y="0"/>
              <a:chExt cx="809173" cy="812800"/>
            </a:xfrm>
          </p:grpSpPr>
          <p:sp>
            <p:nvSpPr>
              <p:cNvPr id="4618" name="Google Shape;4618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03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19" name="Google Shape;4619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620" name="Google Shape;4620;p33"/>
            <p:cNvGrpSpPr/>
            <p:nvPr/>
          </p:nvGrpSpPr>
          <p:grpSpPr>
            <a:xfrm>
              <a:off x="1661724" y="893964"/>
              <a:ext cx="559300" cy="561807"/>
              <a:chOff x="1813" y="0"/>
              <a:chExt cx="809173" cy="812800"/>
            </a:xfrm>
          </p:grpSpPr>
          <p:sp>
            <p:nvSpPr>
              <p:cNvPr id="4621" name="Google Shape;4621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7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22" name="Google Shape;4622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623" name="Google Shape;4623;p33"/>
            <p:cNvGrpSpPr/>
            <p:nvPr/>
          </p:nvGrpSpPr>
          <p:grpSpPr>
            <a:xfrm>
              <a:off x="1661724" y="0"/>
              <a:ext cx="559300" cy="561807"/>
              <a:chOff x="1813" y="0"/>
              <a:chExt cx="809173" cy="812800"/>
            </a:xfrm>
          </p:grpSpPr>
          <p:sp>
            <p:nvSpPr>
              <p:cNvPr id="4624" name="Google Shape;4624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33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25" name="Google Shape;4625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626" name="Google Shape;4626;p33"/>
            <p:cNvGrpSpPr/>
            <p:nvPr/>
          </p:nvGrpSpPr>
          <p:grpSpPr>
            <a:xfrm>
              <a:off x="2491960" y="5363784"/>
              <a:ext cx="559300" cy="561807"/>
              <a:chOff x="1813" y="0"/>
              <a:chExt cx="809173" cy="812800"/>
            </a:xfrm>
          </p:grpSpPr>
          <p:sp>
            <p:nvSpPr>
              <p:cNvPr id="4627" name="Google Shape;4627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49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28" name="Google Shape;4628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629" name="Google Shape;4629;p33"/>
            <p:cNvGrpSpPr/>
            <p:nvPr/>
          </p:nvGrpSpPr>
          <p:grpSpPr>
            <a:xfrm>
              <a:off x="2491960" y="4469820"/>
              <a:ext cx="559300" cy="561807"/>
              <a:chOff x="1813" y="0"/>
              <a:chExt cx="809173" cy="812800"/>
            </a:xfrm>
          </p:grpSpPr>
          <p:sp>
            <p:nvSpPr>
              <p:cNvPr id="4630" name="Google Shape;4630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13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31" name="Google Shape;4631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632" name="Google Shape;4632;p33"/>
            <p:cNvGrpSpPr/>
            <p:nvPr/>
          </p:nvGrpSpPr>
          <p:grpSpPr>
            <a:xfrm>
              <a:off x="2491960" y="3575856"/>
              <a:ext cx="559300" cy="561807"/>
              <a:chOff x="1813" y="0"/>
              <a:chExt cx="809173" cy="812800"/>
            </a:xfrm>
          </p:grpSpPr>
          <p:sp>
            <p:nvSpPr>
              <p:cNvPr id="4633" name="Google Shape;4633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74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34" name="Google Shape;4634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635" name="Google Shape;4635;p33"/>
            <p:cNvGrpSpPr/>
            <p:nvPr/>
          </p:nvGrpSpPr>
          <p:grpSpPr>
            <a:xfrm>
              <a:off x="2491960" y="2681892"/>
              <a:ext cx="559300" cy="561807"/>
              <a:chOff x="1813" y="0"/>
              <a:chExt cx="809173" cy="812800"/>
            </a:xfrm>
          </p:grpSpPr>
          <p:sp>
            <p:nvSpPr>
              <p:cNvPr id="4636" name="Google Shape;4636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43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37" name="Google Shape;4637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638" name="Google Shape;4638;p33"/>
            <p:cNvGrpSpPr/>
            <p:nvPr/>
          </p:nvGrpSpPr>
          <p:grpSpPr>
            <a:xfrm>
              <a:off x="2491960" y="1787928"/>
              <a:ext cx="559300" cy="561807"/>
              <a:chOff x="1813" y="0"/>
              <a:chExt cx="809173" cy="812800"/>
            </a:xfrm>
          </p:grpSpPr>
          <p:sp>
            <p:nvSpPr>
              <p:cNvPr id="4639" name="Google Shape;4639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03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40" name="Google Shape;4640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641" name="Google Shape;4641;p33"/>
            <p:cNvGrpSpPr/>
            <p:nvPr/>
          </p:nvGrpSpPr>
          <p:grpSpPr>
            <a:xfrm>
              <a:off x="2491960" y="893964"/>
              <a:ext cx="559300" cy="561807"/>
              <a:chOff x="1813" y="0"/>
              <a:chExt cx="809173" cy="812800"/>
            </a:xfrm>
          </p:grpSpPr>
          <p:sp>
            <p:nvSpPr>
              <p:cNvPr id="4642" name="Google Shape;4642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7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43" name="Google Shape;4643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644" name="Google Shape;4644;p33"/>
            <p:cNvGrpSpPr/>
            <p:nvPr/>
          </p:nvGrpSpPr>
          <p:grpSpPr>
            <a:xfrm>
              <a:off x="2491960" y="0"/>
              <a:ext cx="559300" cy="561807"/>
              <a:chOff x="1813" y="0"/>
              <a:chExt cx="809173" cy="812800"/>
            </a:xfrm>
          </p:grpSpPr>
          <p:sp>
            <p:nvSpPr>
              <p:cNvPr id="4645" name="Google Shape;4645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33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46" name="Google Shape;4646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647" name="Google Shape;4647;p33"/>
            <p:cNvGrpSpPr/>
            <p:nvPr/>
          </p:nvGrpSpPr>
          <p:grpSpPr>
            <a:xfrm>
              <a:off x="3322195" y="5363784"/>
              <a:ext cx="559300" cy="561807"/>
              <a:chOff x="1813" y="0"/>
              <a:chExt cx="809173" cy="812800"/>
            </a:xfrm>
          </p:grpSpPr>
          <p:sp>
            <p:nvSpPr>
              <p:cNvPr id="4648" name="Google Shape;4648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49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49" name="Google Shape;4649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650" name="Google Shape;4650;p33"/>
            <p:cNvGrpSpPr/>
            <p:nvPr/>
          </p:nvGrpSpPr>
          <p:grpSpPr>
            <a:xfrm>
              <a:off x="3322195" y="4469820"/>
              <a:ext cx="559300" cy="561807"/>
              <a:chOff x="1813" y="0"/>
              <a:chExt cx="809173" cy="812800"/>
            </a:xfrm>
          </p:grpSpPr>
          <p:sp>
            <p:nvSpPr>
              <p:cNvPr id="4651" name="Google Shape;4651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13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52" name="Google Shape;4652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653" name="Google Shape;4653;p33"/>
            <p:cNvGrpSpPr/>
            <p:nvPr/>
          </p:nvGrpSpPr>
          <p:grpSpPr>
            <a:xfrm>
              <a:off x="3322195" y="3575856"/>
              <a:ext cx="559300" cy="561807"/>
              <a:chOff x="1813" y="0"/>
              <a:chExt cx="809173" cy="812800"/>
            </a:xfrm>
          </p:grpSpPr>
          <p:sp>
            <p:nvSpPr>
              <p:cNvPr id="4654" name="Google Shape;4654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74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55" name="Google Shape;4655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656" name="Google Shape;4656;p33"/>
            <p:cNvGrpSpPr/>
            <p:nvPr/>
          </p:nvGrpSpPr>
          <p:grpSpPr>
            <a:xfrm>
              <a:off x="3322195" y="2681892"/>
              <a:ext cx="559300" cy="561807"/>
              <a:chOff x="1813" y="0"/>
              <a:chExt cx="809173" cy="812800"/>
            </a:xfrm>
          </p:grpSpPr>
          <p:sp>
            <p:nvSpPr>
              <p:cNvPr id="4657" name="Google Shape;4657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43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58" name="Google Shape;4658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659" name="Google Shape;4659;p33"/>
            <p:cNvGrpSpPr/>
            <p:nvPr/>
          </p:nvGrpSpPr>
          <p:grpSpPr>
            <a:xfrm>
              <a:off x="3322195" y="1787928"/>
              <a:ext cx="559300" cy="561807"/>
              <a:chOff x="1813" y="0"/>
              <a:chExt cx="809173" cy="812800"/>
            </a:xfrm>
          </p:grpSpPr>
          <p:sp>
            <p:nvSpPr>
              <p:cNvPr id="4660" name="Google Shape;4660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03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61" name="Google Shape;4661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662" name="Google Shape;4662;p33"/>
            <p:cNvGrpSpPr/>
            <p:nvPr/>
          </p:nvGrpSpPr>
          <p:grpSpPr>
            <a:xfrm>
              <a:off x="3322195" y="893964"/>
              <a:ext cx="559300" cy="561807"/>
              <a:chOff x="1813" y="0"/>
              <a:chExt cx="809173" cy="812800"/>
            </a:xfrm>
          </p:grpSpPr>
          <p:sp>
            <p:nvSpPr>
              <p:cNvPr id="4663" name="Google Shape;4663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7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64" name="Google Shape;4664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665" name="Google Shape;4665;p33"/>
            <p:cNvGrpSpPr/>
            <p:nvPr/>
          </p:nvGrpSpPr>
          <p:grpSpPr>
            <a:xfrm>
              <a:off x="3322195" y="0"/>
              <a:ext cx="559300" cy="561807"/>
              <a:chOff x="1813" y="0"/>
              <a:chExt cx="809173" cy="812800"/>
            </a:xfrm>
          </p:grpSpPr>
          <p:sp>
            <p:nvSpPr>
              <p:cNvPr id="4666" name="Google Shape;4666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33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67" name="Google Shape;4667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668" name="Google Shape;4668;p33"/>
            <p:cNvGrpSpPr/>
            <p:nvPr/>
          </p:nvGrpSpPr>
          <p:grpSpPr>
            <a:xfrm>
              <a:off x="4152431" y="5363784"/>
              <a:ext cx="559300" cy="561807"/>
              <a:chOff x="1813" y="0"/>
              <a:chExt cx="809173" cy="812800"/>
            </a:xfrm>
          </p:grpSpPr>
          <p:sp>
            <p:nvSpPr>
              <p:cNvPr id="4669" name="Google Shape;4669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49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70" name="Google Shape;4670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671" name="Google Shape;4671;p33"/>
            <p:cNvGrpSpPr/>
            <p:nvPr/>
          </p:nvGrpSpPr>
          <p:grpSpPr>
            <a:xfrm>
              <a:off x="4152431" y="4469820"/>
              <a:ext cx="559300" cy="561807"/>
              <a:chOff x="1813" y="0"/>
              <a:chExt cx="809173" cy="812800"/>
            </a:xfrm>
          </p:grpSpPr>
          <p:sp>
            <p:nvSpPr>
              <p:cNvPr id="4672" name="Google Shape;4672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13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73" name="Google Shape;4673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674" name="Google Shape;4674;p33"/>
            <p:cNvGrpSpPr/>
            <p:nvPr/>
          </p:nvGrpSpPr>
          <p:grpSpPr>
            <a:xfrm>
              <a:off x="4152431" y="3575856"/>
              <a:ext cx="559300" cy="561807"/>
              <a:chOff x="1813" y="0"/>
              <a:chExt cx="809173" cy="812800"/>
            </a:xfrm>
          </p:grpSpPr>
          <p:sp>
            <p:nvSpPr>
              <p:cNvPr id="4675" name="Google Shape;4675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74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76" name="Google Shape;4676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677" name="Google Shape;4677;p33"/>
            <p:cNvGrpSpPr/>
            <p:nvPr/>
          </p:nvGrpSpPr>
          <p:grpSpPr>
            <a:xfrm>
              <a:off x="4152431" y="2681892"/>
              <a:ext cx="559300" cy="561807"/>
              <a:chOff x="1813" y="0"/>
              <a:chExt cx="809173" cy="812800"/>
            </a:xfrm>
          </p:grpSpPr>
          <p:sp>
            <p:nvSpPr>
              <p:cNvPr id="4678" name="Google Shape;4678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43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79" name="Google Shape;4679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680" name="Google Shape;4680;p33"/>
            <p:cNvGrpSpPr/>
            <p:nvPr/>
          </p:nvGrpSpPr>
          <p:grpSpPr>
            <a:xfrm>
              <a:off x="4152431" y="1787928"/>
              <a:ext cx="559300" cy="561807"/>
              <a:chOff x="1813" y="0"/>
              <a:chExt cx="809173" cy="812800"/>
            </a:xfrm>
          </p:grpSpPr>
          <p:sp>
            <p:nvSpPr>
              <p:cNvPr id="4681" name="Google Shape;4681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03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82" name="Google Shape;4682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683" name="Google Shape;4683;p33"/>
            <p:cNvGrpSpPr/>
            <p:nvPr/>
          </p:nvGrpSpPr>
          <p:grpSpPr>
            <a:xfrm>
              <a:off x="4152431" y="893964"/>
              <a:ext cx="559300" cy="561807"/>
              <a:chOff x="1813" y="0"/>
              <a:chExt cx="809173" cy="812800"/>
            </a:xfrm>
          </p:grpSpPr>
          <p:sp>
            <p:nvSpPr>
              <p:cNvPr id="4684" name="Google Shape;4684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7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85" name="Google Shape;4685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686" name="Google Shape;4686;p33"/>
            <p:cNvGrpSpPr/>
            <p:nvPr/>
          </p:nvGrpSpPr>
          <p:grpSpPr>
            <a:xfrm>
              <a:off x="4152431" y="0"/>
              <a:ext cx="559300" cy="561807"/>
              <a:chOff x="1813" y="0"/>
              <a:chExt cx="809173" cy="812800"/>
            </a:xfrm>
          </p:grpSpPr>
          <p:sp>
            <p:nvSpPr>
              <p:cNvPr id="4687" name="Google Shape;4687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33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88" name="Google Shape;4688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689" name="Google Shape;4689;p33"/>
            <p:cNvGrpSpPr/>
            <p:nvPr/>
          </p:nvGrpSpPr>
          <p:grpSpPr>
            <a:xfrm>
              <a:off x="4982666" y="5363784"/>
              <a:ext cx="559300" cy="561807"/>
              <a:chOff x="1813" y="0"/>
              <a:chExt cx="809173" cy="812800"/>
            </a:xfrm>
          </p:grpSpPr>
          <p:sp>
            <p:nvSpPr>
              <p:cNvPr id="4690" name="Google Shape;4690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49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91" name="Google Shape;4691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692" name="Google Shape;4692;p33"/>
            <p:cNvGrpSpPr/>
            <p:nvPr/>
          </p:nvGrpSpPr>
          <p:grpSpPr>
            <a:xfrm>
              <a:off x="4982666" y="4469820"/>
              <a:ext cx="559300" cy="561807"/>
              <a:chOff x="1813" y="0"/>
              <a:chExt cx="809173" cy="812800"/>
            </a:xfrm>
          </p:grpSpPr>
          <p:sp>
            <p:nvSpPr>
              <p:cNvPr id="4693" name="Google Shape;4693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13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94" name="Google Shape;4694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695" name="Google Shape;4695;p33"/>
            <p:cNvGrpSpPr/>
            <p:nvPr/>
          </p:nvGrpSpPr>
          <p:grpSpPr>
            <a:xfrm>
              <a:off x="4982666" y="3575856"/>
              <a:ext cx="559300" cy="561807"/>
              <a:chOff x="1813" y="0"/>
              <a:chExt cx="809173" cy="812800"/>
            </a:xfrm>
          </p:grpSpPr>
          <p:sp>
            <p:nvSpPr>
              <p:cNvPr id="4696" name="Google Shape;4696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74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97" name="Google Shape;4697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698" name="Google Shape;4698;p33"/>
            <p:cNvGrpSpPr/>
            <p:nvPr/>
          </p:nvGrpSpPr>
          <p:grpSpPr>
            <a:xfrm>
              <a:off x="4982666" y="2681892"/>
              <a:ext cx="559300" cy="561807"/>
              <a:chOff x="1813" y="0"/>
              <a:chExt cx="809173" cy="812800"/>
            </a:xfrm>
          </p:grpSpPr>
          <p:sp>
            <p:nvSpPr>
              <p:cNvPr id="4699" name="Google Shape;4699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43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00" name="Google Shape;4700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701" name="Google Shape;4701;p33"/>
            <p:cNvGrpSpPr/>
            <p:nvPr/>
          </p:nvGrpSpPr>
          <p:grpSpPr>
            <a:xfrm>
              <a:off x="4982666" y="1787928"/>
              <a:ext cx="559300" cy="561807"/>
              <a:chOff x="1813" y="0"/>
              <a:chExt cx="809173" cy="812800"/>
            </a:xfrm>
          </p:grpSpPr>
          <p:sp>
            <p:nvSpPr>
              <p:cNvPr id="4702" name="Google Shape;4702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03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03" name="Google Shape;4703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704" name="Google Shape;4704;p33"/>
            <p:cNvGrpSpPr/>
            <p:nvPr/>
          </p:nvGrpSpPr>
          <p:grpSpPr>
            <a:xfrm>
              <a:off x="4982666" y="893964"/>
              <a:ext cx="559300" cy="561807"/>
              <a:chOff x="1813" y="0"/>
              <a:chExt cx="809173" cy="812800"/>
            </a:xfrm>
          </p:grpSpPr>
          <p:sp>
            <p:nvSpPr>
              <p:cNvPr id="4705" name="Google Shape;4705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7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06" name="Google Shape;4706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707" name="Google Shape;4707;p33"/>
            <p:cNvGrpSpPr/>
            <p:nvPr/>
          </p:nvGrpSpPr>
          <p:grpSpPr>
            <a:xfrm>
              <a:off x="4982666" y="0"/>
              <a:ext cx="559300" cy="561807"/>
              <a:chOff x="1813" y="0"/>
              <a:chExt cx="809173" cy="812800"/>
            </a:xfrm>
          </p:grpSpPr>
          <p:sp>
            <p:nvSpPr>
              <p:cNvPr id="4708" name="Google Shape;4708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33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09" name="Google Shape;4709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710" name="Google Shape;4710;p33"/>
            <p:cNvGrpSpPr/>
            <p:nvPr/>
          </p:nvGrpSpPr>
          <p:grpSpPr>
            <a:xfrm>
              <a:off x="5812902" y="5363784"/>
              <a:ext cx="559300" cy="561807"/>
              <a:chOff x="1813" y="0"/>
              <a:chExt cx="809173" cy="812800"/>
            </a:xfrm>
          </p:grpSpPr>
          <p:sp>
            <p:nvSpPr>
              <p:cNvPr id="4711" name="Google Shape;4711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49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12" name="Google Shape;4712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713" name="Google Shape;4713;p33"/>
            <p:cNvGrpSpPr/>
            <p:nvPr/>
          </p:nvGrpSpPr>
          <p:grpSpPr>
            <a:xfrm>
              <a:off x="5812902" y="4469820"/>
              <a:ext cx="559300" cy="561807"/>
              <a:chOff x="1813" y="0"/>
              <a:chExt cx="809173" cy="812800"/>
            </a:xfrm>
          </p:grpSpPr>
          <p:sp>
            <p:nvSpPr>
              <p:cNvPr id="4714" name="Google Shape;4714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13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15" name="Google Shape;4715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716" name="Google Shape;4716;p33"/>
            <p:cNvGrpSpPr/>
            <p:nvPr/>
          </p:nvGrpSpPr>
          <p:grpSpPr>
            <a:xfrm>
              <a:off x="5812902" y="3575856"/>
              <a:ext cx="559300" cy="561807"/>
              <a:chOff x="1813" y="0"/>
              <a:chExt cx="809173" cy="812800"/>
            </a:xfrm>
          </p:grpSpPr>
          <p:sp>
            <p:nvSpPr>
              <p:cNvPr id="4717" name="Google Shape;4717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74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18" name="Google Shape;4718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719" name="Google Shape;4719;p33"/>
            <p:cNvGrpSpPr/>
            <p:nvPr/>
          </p:nvGrpSpPr>
          <p:grpSpPr>
            <a:xfrm>
              <a:off x="5812902" y="2681892"/>
              <a:ext cx="559300" cy="561807"/>
              <a:chOff x="1813" y="0"/>
              <a:chExt cx="809173" cy="812800"/>
            </a:xfrm>
          </p:grpSpPr>
          <p:sp>
            <p:nvSpPr>
              <p:cNvPr id="4720" name="Google Shape;4720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43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21" name="Google Shape;4721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722" name="Google Shape;4722;p33"/>
            <p:cNvGrpSpPr/>
            <p:nvPr/>
          </p:nvGrpSpPr>
          <p:grpSpPr>
            <a:xfrm>
              <a:off x="5812902" y="1787928"/>
              <a:ext cx="559300" cy="561807"/>
              <a:chOff x="1813" y="0"/>
              <a:chExt cx="809173" cy="812800"/>
            </a:xfrm>
          </p:grpSpPr>
          <p:sp>
            <p:nvSpPr>
              <p:cNvPr id="4723" name="Google Shape;4723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03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24" name="Google Shape;4724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725" name="Google Shape;4725;p33"/>
            <p:cNvGrpSpPr/>
            <p:nvPr/>
          </p:nvGrpSpPr>
          <p:grpSpPr>
            <a:xfrm>
              <a:off x="5812902" y="893964"/>
              <a:ext cx="559300" cy="561807"/>
              <a:chOff x="1813" y="0"/>
              <a:chExt cx="809173" cy="812800"/>
            </a:xfrm>
          </p:grpSpPr>
          <p:sp>
            <p:nvSpPr>
              <p:cNvPr id="4726" name="Google Shape;4726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7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27" name="Google Shape;4727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728" name="Google Shape;4728;p33"/>
            <p:cNvGrpSpPr/>
            <p:nvPr/>
          </p:nvGrpSpPr>
          <p:grpSpPr>
            <a:xfrm>
              <a:off x="5812902" y="0"/>
              <a:ext cx="559300" cy="561807"/>
              <a:chOff x="1813" y="0"/>
              <a:chExt cx="809173" cy="812800"/>
            </a:xfrm>
          </p:grpSpPr>
          <p:sp>
            <p:nvSpPr>
              <p:cNvPr id="4729" name="Google Shape;4729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33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30" name="Google Shape;4730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731" name="Google Shape;4731;p33"/>
          <p:cNvGrpSpPr/>
          <p:nvPr/>
        </p:nvGrpSpPr>
        <p:grpSpPr>
          <a:xfrm>
            <a:off x="-8667147" y="5817087"/>
            <a:ext cx="9765325" cy="4469910"/>
            <a:chOff x="1253" y="0"/>
            <a:chExt cx="13020433" cy="5959880"/>
          </a:xfrm>
        </p:grpSpPr>
        <p:grpSp>
          <p:nvGrpSpPr>
            <p:cNvPr id="4732" name="Google Shape;4732;p33"/>
            <p:cNvGrpSpPr/>
            <p:nvPr/>
          </p:nvGrpSpPr>
          <p:grpSpPr>
            <a:xfrm>
              <a:off x="6650737" y="5398073"/>
              <a:ext cx="559300" cy="561807"/>
              <a:chOff x="1813" y="0"/>
              <a:chExt cx="809173" cy="812800"/>
            </a:xfrm>
          </p:grpSpPr>
          <p:sp>
            <p:nvSpPr>
              <p:cNvPr id="4733" name="Google Shape;4733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49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34" name="Google Shape;4734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735" name="Google Shape;4735;p33"/>
            <p:cNvGrpSpPr/>
            <p:nvPr/>
          </p:nvGrpSpPr>
          <p:grpSpPr>
            <a:xfrm>
              <a:off x="6650737" y="4504109"/>
              <a:ext cx="559300" cy="561807"/>
              <a:chOff x="1813" y="0"/>
              <a:chExt cx="809173" cy="812800"/>
            </a:xfrm>
          </p:grpSpPr>
          <p:sp>
            <p:nvSpPr>
              <p:cNvPr id="4736" name="Google Shape;4736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13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37" name="Google Shape;4737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738" name="Google Shape;4738;p33"/>
            <p:cNvGrpSpPr/>
            <p:nvPr/>
          </p:nvGrpSpPr>
          <p:grpSpPr>
            <a:xfrm>
              <a:off x="6650737" y="3610145"/>
              <a:ext cx="559300" cy="561807"/>
              <a:chOff x="1813" y="0"/>
              <a:chExt cx="809173" cy="812800"/>
            </a:xfrm>
          </p:grpSpPr>
          <p:sp>
            <p:nvSpPr>
              <p:cNvPr id="4739" name="Google Shape;4739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74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40" name="Google Shape;4740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741" name="Google Shape;4741;p33"/>
            <p:cNvGrpSpPr/>
            <p:nvPr/>
          </p:nvGrpSpPr>
          <p:grpSpPr>
            <a:xfrm>
              <a:off x="6650737" y="2716181"/>
              <a:ext cx="559300" cy="561807"/>
              <a:chOff x="1813" y="0"/>
              <a:chExt cx="809173" cy="812800"/>
            </a:xfrm>
          </p:grpSpPr>
          <p:sp>
            <p:nvSpPr>
              <p:cNvPr id="4742" name="Google Shape;4742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43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43" name="Google Shape;4743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744" name="Google Shape;4744;p33"/>
            <p:cNvGrpSpPr/>
            <p:nvPr/>
          </p:nvGrpSpPr>
          <p:grpSpPr>
            <a:xfrm>
              <a:off x="6650737" y="1822217"/>
              <a:ext cx="559300" cy="561807"/>
              <a:chOff x="1813" y="0"/>
              <a:chExt cx="809173" cy="812800"/>
            </a:xfrm>
          </p:grpSpPr>
          <p:sp>
            <p:nvSpPr>
              <p:cNvPr id="4745" name="Google Shape;4745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03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46" name="Google Shape;4746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747" name="Google Shape;4747;p33"/>
            <p:cNvGrpSpPr/>
            <p:nvPr/>
          </p:nvGrpSpPr>
          <p:grpSpPr>
            <a:xfrm>
              <a:off x="6650737" y="928253"/>
              <a:ext cx="559300" cy="561807"/>
              <a:chOff x="1813" y="0"/>
              <a:chExt cx="809173" cy="812800"/>
            </a:xfrm>
          </p:grpSpPr>
          <p:sp>
            <p:nvSpPr>
              <p:cNvPr id="4748" name="Google Shape;4748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7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49" name="Google Shape;4749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750" name="Google Shape;4750;p33"/>
            <p:cNvGrpSpPr/>
            <p:nvPr/>
          </p:nvGrpSpPr>
          <p:grpSpPr>
            <a:xfrm>
              <a:off x="6650737" y="34289"/>
              <a:ext cx="559300" cy="561807"/>
              <a:chOff x="1813" y="0"/>
              <a:chExt cx="809173" cy="812800"/>
            </a:xfrm>
          </p:grpSpPr>
          <p:sp>
            <p:nvSpPr>
              <p:cNvPr id="4751" name="Google Shape;4751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33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52" name="Google Shape;4752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753" name="Google Shape;4753;p33"/>
            <p:cNvGrpSpPr/>
            <p:nvPr/>
          </p:nvGrpSpPr>
          <p:grpSpPr>
            <a:xfrm>
              <a:off x="7480973" y="5398073"/>
              <a:ext cx="559300" cy="561807"/>
              <a:chOff x="1813" y="0"/>
              <a:chExt cx="809173" cy="812800"/>
            </a:xfrm>
          </p:grpSpPr>
          <p:sp>
            <p:nvSpPr>
              <p:cNvPr id="4754" name="Google Shape;4754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49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55" name="Google Shape;4755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756" name="Google Shape;4756;p33"/>
            <p:cNvGrpSpPr/>
            <p:nvPr/>
          </p:nvGrpSpPr>
          <p:grpSpPr>
            <a:xfrm>
              <a:off x="7480973" y="4504109"/>
              <a:ext cx="559300" cy="561807"/>
              <a:chOff x="1813" y="0"/>
              <a:chExt cx="809173" cy="812800"/>
            </a:xfrm>
          </p:grpSpPr>
          <p:sp>
            <p:nvSpPr>
              <p:cNvPr id="4757" name="Google Shape;4757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13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58" name="Google Shape;4758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759" name="Google Shape;4759;p33"/>
            <p:cNvGrpSpPr/>
            <p:nvPr/>
          </p:nvGrpSpPr>
          <p:grpSpPr>
            <a:xfrm>
              <a:off x="7480973" y="3610145"/>
              <a:ext cx="559300" cy="561807"/>
              <a:chOff x="1813" y="0"/>
              <a:chExt cx="809173" cy="812800"/>
            </a:xfrm>
          </p:grpSpPr>
          <p:sp>
            <p:nvSpPr>
              <p:cNvPr id="4760" name="Google Shape;4760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74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61" name="Google Shape;4761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762" name="Google Shape;4762;p33"/>
            <p:cNvGrpSpPr/>
            <p:nvPr/>
          </p:nvGrpSpPr>
          <p:grpSpPr>
            <a:xfrm>
              <a:off x="7480973" y="2716181"/>
              <a:ext cx="559300" cy="561807"/>
              <a:chOff x="1813" y="0"/>
              <a:chExt cx="809173" cy="812800"/>
            </a:xfrm>
          </p:grpSpPr>
          <p:sp>
            <p:nvSpPr>
              <p:cNvPr id="4763" name="Google Shape;4763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43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64" name="Google Shape;4764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765" name="Google Shape;4765;p33"/>
            <p:cNvGrpSpPr/>
            <p:nvPr/>
          </p:nvGrpSpPr>
          <p:grpSpPr>
            <a:xfrm>
              <a:off x="7480973" y="1822217"/>
              <a:ext cx="559300" cy="561807"/>
              <a:chOff x="1813" y="0"/>
              <a:chExt cx="809173" cy="812800"/>
            </a:xfrm>
          </p:grpSpPr>
          <p:sp>
            <p:nvSpPr>
              <p:cNvPr id="4766" name="Google Shape;4766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03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67" name="Google Shape;4767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768" name="Google Shape;4768;p33"/>
            <p:cNvGrpSpPr/>
            <p:nvPr/>
          </p:nvGrpSpPr>
          <p:grpSpPr>
            <a:xfrm>
              <a:off x="7480973" y="928253"/>
              <a:ext cx="559300" cy="561807"/>
              <a:chOff x="1813" y="0"/>
              <a:chExt cx="809173" cy="812800"/>
            </a:xfrm>
          </p:grpSpPr>
          <p:sp>
            <p:nvSpPr>
              <p:cNvPr id="4769" name="Google Shape;4769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7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70" name="Google Shape;4770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771" name="Google Shape;4771;p33"/>
            <p:cNvGrpSpPr/>
            <p:nvPr/>
          </p:nvGrpSpPr>
          <p:grpSpPr>
            <a:xfrm>
              <a:off x="7480973" y="34289"/>
              <a:ext cx="559300" cy="561807"/>
              <a:chOff x="1813" y="0"/>
              <a:chExt cx="809173" cy="812800"/>
            </a:xfrm>
          </p:grpSpPr>
          <p:sp>
            <p:nvSpPr>
              <p:cNvPr id="4772" name="Google Shape;4772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33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73" name="Google Shape;4773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774" name="Google Shape;4774;p33"/>
            <p:cNvGrpSpPr/>
            <p:nvPr/>
          </p:nvGrpSpPr>
          <p:grpSpPr>
            <a:xfrm>
              <a:off x="8311208" y="5398073"/>
              <a:ext cx="559300" cy="561807"/>
              <a:chOff x="1813" y="0"/>
              <a:chExt cx="809173" cy="812800"/>
            </a:xfrm>
          </p:grpSpPr>
          <p:sp>
            <p:nvSpPr>
              <p:cNvPr id="4775" name="Google Shape;4775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49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76" name="Google Shape;4776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777" name="Google Shape;4777;p33"/>
            <p:cNvGrpSpPr/>
            <p:nvPr/>
          </p:nvGrpSpPr>
          <p:grpSpPr>
            <a:xfrm>
              <a:off x="8311208" y="4504109"/>
              <a:ext cx="559300" cy="561807"/>
              <a:chOff x="1813" y="0"/>
              <a:chExt cx="809173" cy="812800"/>
            </a:xfrm>
          </p:grpSpPr>
          <p:sp>
            <p:nvSpPr>
              <p:cNvPr id="4778" name="Google Shape;4778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13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79" name="Google Shape;4779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780" name="Google Shape;4780;p33"/>
            <p:cNvGrpSpPr/>
            <p:nvPr/>
          </p:nvGrpSpPr>
          <p:grpSpPr>
            <a:xfrm>
              <a:off x="8311208" y="3610145"/>
              <a:ext cx="559300" cy="561807"/>
              <a:chOff x="1813" y="0"/>
              <a:chExt cx="809173" cy="812800"/>
            </a:xfrm>
          </p:grpSpPr>
          <p:sp>
            <p:nvSpPr>
              <p:cNvPr id="4781" name="Google Shape;4781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74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82" name="Google Shape;4782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783" name="Google Shape;4783;p33"/>
            <p:cNvGrpSpPr/>
            <p:nvPr/>
          </p:nvGrpSpPr>
          <p:grpSpPr>
            <a:xfrm>
              <a:off x="8311208" y="2716181"/>
              <a:ext cx="559300" cy="561807"/>
              <a:chOff x="1813" y="0"/>
              <a:chExt cx="809173" cy="812800"/>
            </a:xfrm>
          </p:grpSpPr>
          <p:sp>
            <p:nvSpPr>
              <p:cNvPr id="4784" name="Google Shape;4784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43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85" name="Google Shape;4785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786" name="Google Shape;4786;p33"/>
            <p:cNvGrpSpPr/>
            <p:nvPr/>
          </p:nvGrpSpPr>
          <p:grpSpPr>
            <a:xfrm>
              <a:off x="8311208" y="1822217"/>
              <a:ext cx="559300" cy="561807"/>
              <a:chOff x="1813" y="0"/>
              <a:chExt cx="809173" cy="812800"/>
            </a:xfrm>
          </p:grpSpPr>
          <p:sp>
            <p:nvSpPr>
              <p:cNvPr id="4787" name="Google Shape;4787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03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88" name="Google Shape;4788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789" name="Google Shape;4789;p33"/>
            <p:cNvGrpSpPr/>
            <p:nvPr/>
          </p:nvGrpSpPr>
          <p:grpSpPr>
            <a:xfrm>
              <a:off x="8311208" y="928253"/>
              <a:ext cx="559300" cy="561807"/>
              <a:chOff x="1813" y="0"/>
              <a:chExt cx="809173" cy="812800"/>
            </a:xfrm>
          </p:grpSpPr>
          <p:sp>
            <p:nvSpPr>
              <p:cNvPr id="4790" name="Google Shape;4790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7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91" name="Google Shape;4791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792" name="Google Shape;4792;p33"/>
            <p:cNvGrpSpPr/>
            <p:nvPr/>
          </p:nvGrpSpPr>
          <p:grpSpPr>
            <a:xfrm>
              <a:off x="8311208" y="34289"/>
              <a:ext cx="559300" cy="561807"/>
              <a:chOff x="1813" y="0"/>
              <a:chExt cx="809173" cy="812800"/>
            </a:xfrm>
          </p:grpSpPr>
          <p:sp>
            <p:nvSpPr>
              <p:cNvPr id="4793" name="Google Shape;4793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33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94" name="Google Shape;4794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795" name="Google Shape;4795;p33"/>
            <p:cNvGrpSpPr/>
            <p:nvPr/>
          </p:nvGrpSpPr>
          <p:grpSpPr>
            <a:xfrm>
              <a:off x="9141444" y="5398073"/>
              <a:ext cx="559300" cy="561807"/>
              <a:chOff x="1813" y="0"/>
              <a:chExt cx="809173" cy="812800"/>
            </a:xfrm>
          </p:grpSpPr>
          <p:sp>
            <p:nvSpPr>
              <p:cNvPr id="4796" name="Google Shape;4796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49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97" name="Google Shape;4797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798" name="Google Shape;4798;p33"/>
            <p:cNvGrpSpPr/>
            <p:nvPr/>
          </p:nvGrpSpPr>
          <p:grpSpPr>
            <a:xfrm>
              <a:off x="9141444" y="4504109"/>
              <a:ext cx="559300" cy="561807"/>
              <a:chOff x="1813" y="0"/>
              <a:chExt cx="809173" cy="812800"/>
            </a:xfrm>
          </p:grpSpPr>
          <p:sp>
            <p:nvSpPr>
              <p:cNvPr id="4799" name="Google Shape;4799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13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00" name="Google Shape;4800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801" name="Google Shape;4801;p33"/>
            <p:cNvGrpSpPr/>
            <p:nvPr/>
          </p:nvGrpSpPr>
          <p:grpSpPr>
            <a:xfrm>
              <a:off x="9141444" y="3610145"/>
              <a:ext cx="559300" cy="561807"/>
              <a:chOff x="1813" y="0"/>
              <a:chExt cx="809173" cy="812800"/>
            </a:xfrm>
          </p:grpSpPr>
          <p:sp>
            <p:nvSpPr>
              <p:cNvPr id="4802" name="Google Shape;4802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74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03" name="Google Shape;4803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804" name="Google Shape;4804;p33"/>
            <p:cNvGrpSpPr/>
            <p:nvPr/>
          </p:nvGrpSpPr>
          <p:grpSpPr>
            <a:xfrm>
              <a:off x="9141444" y="2716181"/>
              <a:ext cx="559300" cy="561807"/>
              <a:chOff x="1813" y="0"/>
              <a:chExt cx="809173" cy="812800"/>
            </a:xfrm>
          </p:grpSpPr>
          <p:sp>
            <p:nvSpPr>
              <p:cNvPr id="4805" name="Google Shape;4805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43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06" name="Google Shape;4806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807" name="Google Shape;4807;p33"/>
            <p:cNvGrpSpPr/>
            <p:nvPr/>
          </p:nvGrpSpPr>
          <p:grpSpPr>
            <a:xfrm>
              <a:off x="9141444" y="1822217"/>
              <a:ext cx="559300" cy="561807"/>
              <a:chOff x="1813" y="0"/>
              <a:chExt cx="809173" cy="812800"/>
            </a:xfrm>
          </p:grpSpPr>
          <p:sp>
            <p:nvSpPr>
              <p:cNvPr id="4808" name="Google Shape;4808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03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09" name="Google Shape;4809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810" name="Google Shape;4810;p33"/>
            <p:cNvGrpSpPr/>
            <p:nvPr/>
          </p:nvGrpSpPr>
          <p:grpSpPr>
            <a:xfrm>
              <a:off x="9141444" y="928253"/>
              <a:ext cx="559300" cy="561807"/>
              <a:chOff x="1813" y="0"/>
              <a:chExt cx="809173" cy="812800"/>
            </a:xfrm>
          </p:grpSpPr>
          <p:sp>
            <p:nvSpPr>
              <p:cNvPr id="4811" name="Google Shape;4811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7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12" name="Google Shape;4812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813" name="Google Shape;4813;p33"/>
            <p:cNvGrpSpPr/>
            <p:nvPr/>
          </p:nvGrpSpPr>
          <p:grpSpPr>
            <a:xfrm>
              <a:off x="9141444" y="34289"/>
              <a:ext cx="559300" cy="561807"/>
              <a:chOff x="1813" y="0"/>
              <a:chExt cx="809173" cy="812800"/>
            </a:xfrm>
          </p:grpSpPr>
          <p:sp>
            <p:nvSpPr>
              <p:cNvPr id="4814" name="Google Shape;4814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33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15" name="Google Shape;4815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816" name="Google Shape;4816;p33"/>
            <p:cNvGrpSpPr/>
            <p:nvPr/>
          </p:nvGrpSpPr>
          <p:grpSpPr>
            <a:xfrm>
              <a:off x="9971680" y="5398073"/>
              <a:ext cx="559300" cy="561807"/>
              <a:chOff x="1813" y="0"/>
              <a:chExt cx="809173" cy="812800"/>
            </a:xfrm>
          </p:grpSpPr>
          <p:sp>
            <p:nvSpPr>
              <p:cNvPr id="4817" name="Google Shape;4817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49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18" name="Google Shape;4818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819" name="Google Shape;4819;p33"/>
            <p:cNvGrpSpPr/>
            <p:nvPr/>
          </p:nvGrpSpPr>
          <p:grpSpPr>
            <a:xfrm>
              <a:off x="9971680" y="4504109"/>
              <a:ext cx="559300" cy="561807"/>
              <a:chOff x="1813" y="0"/>
              <a:chExt cx="809173" cy="812800"/>
            </a:xfrm>
          </p:grpSpPr>
          <p:sp>
            <p:nvSpPr>
              <p:cNvPr id="4820" name="Google Shape;4820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13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21" name="Google Shape;4821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822" name="Google Shape;4822;p33"/>
            <p:cNvGrpSpPr/>
            <p:nvPr/>
          </p:nvGrpSpPr>
          <p:grpSpPr>
            <a:xfrm>
              <a:off x="9971680" y="3610145"/>
              <a:ext cx="559300" cy="561807"/>
              <a:chOff x="1813" y="0"/>
              <a:chExt cx="809173" cy="812800"/>
            </a:xfrm>
          </p:grpSpPr>
          <p:sp>
            <p:nvSpPr>
              <p:cNvPr id="4823" name="Google Shape;4823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74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24" name="Google Shape;4824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825" name="Google Shape;4825;p33"/>
            <p:cNvGrpSpPr/>
            <p:nvPr/>
          </p:nvGrpSpPr>
          <p:grpSpPr>
            <a:xfrm>
              <a:off x="9971680" y="2716181"/>
              <a:ext cx="559300" cy="561807"/>
              <a:chOff x="1813" y="0"/>
              <a:chExt cx="809173" cy="812800"/>
            </a:xfrm>
          </p:grpSpPr>
          <p:sp>
            <p:nvSpPr>
              <p:cNvPr id="4826" name="Google Shape;4826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43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27" name="Google Shape;4827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828" name="Google Shape;4828;p33"/>
            <p:cNvGrpSpPr/>
            <p:nvPr/>
          </p:nvGrpSpPr>
          <p:grpSpPr>
            <a:xfrm>
              <a:off x="9971680" y="1822217"/>
              <a:ext cx="559300" cy="561807"/>
              <a:chOff x="1813" y="0"/>
              <a:chExt cx="809173" cy="812800"/>
            </a:xfrm>
          </p:grpSpPr>
          <p:sp>
            <p:nvSpPr>
              <p:cNvPr id="4829" name="Google Shape;4829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03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30" name="Google Shape;4830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831" name="Google Shape;4831;p33"/>
            <p:cNvGrpSpPr/>
            <p:nvPr/>
          </p:nvGrpSpPr>
          <p:grpSpPr>
            <a:xfrm>
              <a:off x="9971680" y="928253"/>
              <a:ext cx="559300" cy="561807"/>
              <a:chOff x="1813" y="0"/>
              <a:chExt cx="809173" cy="812800"/>
            </a:xfrm>
          </p:grpSpPr>
          <p:sp>
            <p:nvSpPr>
              <p:cNvPr id="4832" name="Google Shape;4832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7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33" name="Google Shape;4833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834" name="Google Shape;4834;p33"/>
            <p:cNvGrpSpPr/>
            <p:nvPr/>
          </p:nvGrpSpPr>
          <p:grpSpPr>
            <a:xfrm>
              <a:off x="9971680" y="34289"/>
              <a:ext cx="559300" cy="561807"/>
              <a:chOff x="1813" y="0"/>
              <a:chExt cx="809173" cy="812800"/>
            </a:xfrm>
          </p:grpSpPr>
          <p:sp>
            <p:nvSpPr>
              <p:cNvPr id="4835" name="Google Shape;4835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33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36" name="Google Shape;4836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837" name="Google Shape;4837;p33"/>
            <p:cNvGrpSpPr/>
            <p:nvPr/>
          </p:nvGrpSpPr>
          <p:grpSpPr>
            <a:xfrm>
              <a:off x="10801915" y="5398073"/>
              <a:ext cx="559300" cy="561807"/>
              <a:chOff x="1813" y="0"/>
              <a:chExt cx="809173" cy="812800"/>
            </a:xfrm>
          </p:grpSpPr>
          <p:sp>
            <p:nvSpPr>
              <p:cNvPr id="4838" name="Google Shape;4838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49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39" name="Google Shape;4839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840" name="Google Shape;4840;p33"/>
            <p:cNvGrpSpPr/>
            <p:nvPr/>
          </p:nvGrpSpPr>
          <p:grpSpPr>
            <a:xfrm>
              <a:off x="10801915" y="4504109"/>
              <a:ext cx="559300" cy="561807"/>
              <a:chOff x="1813" y="0"/>
              <a:chExt cx="809173" cy="812800"/>
            </a:xfrm>
          </p:grpSpPr>
          <p:sp>
            <p:nvSpPr>
              <p:cNvPr id="4841" name="Google Shape;4841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13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42" name="Google Shape;4842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843" name="Google Shape;4843;p33"/>
            <p:cNvGrpSpPr/>
            <p:nvPr/>
          </p:nvGrpSpPr>
          <p:grpSpPr>
            <a:xfrm>
              <a:off x="10801915" y="3610145"/>
              <a:ext cx="559300" cy="561807"/>
              <a:chOff x="1813" y="0"/>
              <a:chExt cx="809173" cy="812800"/>
            </a:xfrm>
          </p:grpSpPr>
          <p:sp>
            <p:nvSpPr>
              <p:cNvPr id="4844" name="Google Shape;4844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74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45" name="Google Shape;4845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846" name="Google Shape;4846;p33"/>
            <p:cNvGrpSpPr/>
            <p:nvPr/>
          </p:nvGrpSpPr>
          <p:grpSpPr>
            <a:xfrm>
              <a:off x="10801915" y="2716181"/>
              <a:ext cx="559300" cy="561807"/>
              <a:chOff x="1813" y="0"/>
              <a:chExt cx="809173" cy="812800"/>
            </a:xfrm>
          </p:grpSpPr>
          <p:sp>
            <p:nvSpPr>
              <p:cNvPr id="4847" name="Google Shape;4847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43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48" name="Google Shape;4848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849" name="Google Shape;4849;p33"/>
            <p:cNvGrpSpPr/>
            <p:nvPr/>
          </p:nvGrpSpPr>
          <p:grpSpPr>
            <a:xfrm>
              <a:off x="10801915" y="1822217"/>
              <a:ext cx="559300" cy="561807"/>
              <a:chOff x="1813" y="0"/>
              <a:chExt cx="809173" cy="812800"/>
            </a:xfrm>
          </p:grpSpPr>
          <p:sp>
            <p:nvSpPr>
              <p:cNvPr id="4850" name="Google Shape;4850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03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51" name="Google Shape;4851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852" name="Google Shape;4852;p33"/>
            <p:cNvGrpSpPr/>
            <p:nvPr/>
          </p:nvGrpSpPr>
          <p:grpSpPr>
            <a:xfrm>
              <a:off x="10801915" y="928253"/>
              <a:ext cx="559300" cy="561807"/>
              <a:chOff x="1813" y="0"/>
              <a:chExt cx="809173" cy="812800"/>
            </a:xfrm>
          </p:grpSpPr>
          <p:sp>
            <p:nvSpPr>
              <p:cNvPr id="4853" name="Google Shape;4853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7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54" name="Google Shape;4854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855" name="Google Shape;4855;p33"/>
            <p:cNvGrpSpPr/>
            <p:nvPr/>
          </p:nvGrpSpPr>
          <p:grpSpPr>
            <a:xfrm>
              <a:off x="10801915" y="34289"/>
              <a:ext cx="559300" cy="561807"/>
              <a:chOff x="1813" y="0"/>
              <a:chExt cx="809173" cy="812800"/>
            </a:xfrm>
          </p:grpSpPr>
          <p:sp>
            <p:nvSpPr>
              <p:cNvPr id="4856" name="Google Shape;4856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33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57" name="Google Shape;4857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858" name="Google Shape;4858;p33"/>
            <p:cNvGrpSpPr/>
            <p:nvPr/>
          </p:nvGrpSpPr>
          <p:grpSpPr>
            <a:xfrm>
              <a:off x="11632151" y="5398073"/>
              <a:ext cx="559300" cy="561807"/>
              <a:chOff x="1813" y="0"/>
              <a:chExt cx="809173" cy="812800"/>
            </a:xfrm>
          </p:grpSpPr>
          <p:sp>
            <p:nvSpPr>
              <p:cNvPr id="4859" name="Google Shape;4859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49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60" name="Google Shape;4860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861" name="Google Shape;4861;p33"/>
            <p:cNvGrpSpPr/>
            <p:nvPr/>
          </p:nvGrpSpPr>
          <p:grpSpPr>
            <a:xfrm>
              <a:off x="11632151" y="4504109"/>
              <a:ext cx="559300" cy="561807"/>
              <a:chOff x="1813" y="0"/>
              <a:chExt cx="809173" cy="812800"/>
            </a:xfrm>
          </p:grpSpPr>
          <p:sp>
            <p:nvSpPr>
              <p:cNvPr id="4862" name="Google Shape;4862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13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63" name="Google Shape;4863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864" name="Google Shape;4864;p33"/>
            <p:cNvGrpSpPr/>
            <p:nvPr/>
          </p:nvGrpSpPr>
          <p:grpSpPr>
            <a:xfrm>
              <a:off x="11632151" y="3610145"/>
              <a:ext cx="559300" cy="561807"/>
              <a:chOff x="1813" y="0"/>
              <a:chExt cx="809173" cy="812800"/>
            </a:xfrm>
          </p:grpSpPr>
          <p:sp>
            <p:nvSpPr>
              <p:cNvPr id="4865" name="Google Shape;4865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74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66" name="Google Shape;4866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867" name="Google Shape;4867;p33"/>
            <p:cNvGrpSpPr/>
            <p:nvPr/>
          </p:nvGrpSpPr>
          <p:grpSpPr>
            <a:xfrm>
              <a:off x="11632151" y="2716181"/>
              <a:ext cx="559300" cy="561807"/>
              <a:chOff x="1813" y="0"/>
              <a:chExt cx="809173" cy="812800"/>
            </a:xfrm>
          </p:grpSpPr>
          <p:sp>
            <p:nvSpPr>
              <p:cNvPr id="4868" name="Google Shape;4868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43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69" name="Google Shape;4869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870" name="Google Shape;4870;p33"/>
            <p:cNvGrpSpPr/>
            <p:nvPr/>
          </p:nvGrpSpPr>
          <p:grpSpPr>
            <a:xfrm>
              <a:off x="11632151" y="1822217"/>
              <a:ext cx="559300" cy="561807"/>
              <a:chOff x="1813" y="0"/>
              <a:chExt cx="809173" cy="812800"/>
            </a:xfrm>
          </p:grpSpPr>
          <p:sp>
            <p:nvSpPr>
              <p:cNvPr id="4871" name="Google Shape;4871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03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72" name="Google Shape;4872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873" name="Google Shape;4873;p33"/>
            <p:cNvGrpSpPr/>
            <p:nvPr/>
          </p:nvGrpSpPr>
          <p:grpSpPr>
            <a:xfrm>
              <a:off x="11632151" y="928253"/>
              <a:ext cx="559300" cy="561807"/>
              <a:chOff x="1813" y="0"/>
              <a:chExt cx="809173" cy="812800"/>
            </a:xfrm>
          </p:grpSpPr>
          <p:sp>
            <p:nvSpPr>
              <p:cNvPr id="4874" name="Google Shape;4874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7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75" name="Google Shape;4875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876" name="Google Shape;4876;p33"/>
            <p:cNvGrpSpPr/>
            <p:nvPr/>
          </p:nvGrpSpPr>
          <p:grpSpPr>
            <a:xfrm>
              <a:off x="11632151" y="34289"/>
              <a:ext cx="559300" cy="561807"/>
              <a:chOff x="1813" y="0"/>
              <a:chExt cx="809173" cy="812800"/>
            </a:xfrm>
          </p:grpSpPr>
          <p:sp>
            <p:nvSpPr>
              <p:cNvPr id="4877" name="Google Shape;4877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33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78" name="Google Shape;4878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879" name="Google Shape;4879;p33"/>
            <p:cNvGrpSpPr/>
            <p:nvPr/>
          </p:nvGrpSpPr>
          <p:grpSpPr>
            <a:xfrm>
              <a:off x="12462386" y="5398073"/>
              <a:ext cx="559300" cy="561807"/>
              <a:chOff x="1813" y="0"/>
              <a:chExt cx="809173" cy="812800"/>
            </a:xfrm>
          </p:grpSpPr>
          <p:sp>
            <p:nvSpPr>
              <p:cNvPr id="4880" name="Google Shape;4880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49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81" name="Google Shape;4881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882" name="Google Shape;4882;p33"/>
            <p:cNvGrpSpPr/>
            <p:nvPr/>
          </p:nvGrpSpPr>
          <p:grpSpPr>
            <a:xfrm>
              <a:off x="12462386" y="4504109"/>
              <a:ext cx="559300" cy="561807"/>
              <a:chOff x="1813" y="0"/>
              <a:chExt cx="809173" cy="812800"/>
            </a:xfrm>
          </p:grpSpPr>
          <p:sp>
            <p:nvSpPr>
              <p:cNvPr id="4883" name="Google Shape;4883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13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84" name="Google Shape;4884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885" name="Google Shape;4885;p33"/>
            <p:cNvGrpSpPr/>
            <p:nvPr/>
          </p:nvGrpSpPr>
          <p:grpSpPr>
            <a:xfrm>
              <a:off x="12462386" y="3610145"/>
              <a:ext cx="559300" cy="561807"/>
              <a:chOff x="1813" y="0"/>
              <a:chExt cx="809173" cy="812800"/>
            </a:xfrm>
          </p:grpSpPr>
          <p:sp>
            <p:nvSpPr>
              <p:cNvPr id="4886" name="Google Shape;4886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74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87" name="Google Shape;4887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888" name="Google Shape;4888;p33"/>
            <p:cNvGrpSpPr/>
            <p:nvPr/>
          </p:nvGrpSpPr>
          <p:grpSpPr>
            <a:xfrm>
              <a:off x="12462386" y="2716181"/>
              <a:ext cx="559300" cy="561807"/>
              <a:chOff x="1813" y="0"/>
              <a:chExt cx="809173" cy="812800"/>
            </a:xfrm>
          </p:grpSpPr>
          <p:sp>
            <p:nvSpPr>
              <p:cNvPr id="4889" name="Google Shape;4889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43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90" name="Google Shape;4890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891" name="Google Shape;4891;p33"/>
            <p:cNvGrpSpPr/>
            <p:nvPr/>
          </p:nvGrpSpPr>
          <p:grpSpPr>
            <a:xfrm>
              <a:off x="12462386" y="1822217"/>
              <a:ext cx="559300" cy="561807"/>
              <a:chOff x="1813" y="0"/>
              <a:chExt cx="809173" cy="812800"/>
            </a:xfrm>
          </p:grpSpPr>
          <p:sp>
            <p:nvSpPr>
              <p:cNvPr id="4892" name="Google Shape;4892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03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93" name="Google Shape;4893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894" name="Google Shape;4894;p33"/>
            <p:cNvGrpSpPr/>
            <p:nvPr/>
          </p:nvGrpSpPr>
          <p:grpSpPr>
            <a:xfrm>
              <a:off x="12462386" y="928253"/>
              <a:ext cx="559300" cy="561807"/>
              <a:chOff x="1813" y="0"/>
              <a:chExt cx="809173" cy="812800"/>
            </a:xfrm>
          </p:grpSpPr>
          <p:sp>
            <p:nvSpPr>
              <p:cNvPr id="4895" name="Google Shape;4895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7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96" name="Google Shape;4896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897" name="Google Shape;4897;p33"/>
            <p:cNvGrpSpPr/>
            <p:nvPr/>
          </p:nvGrpSpPr>
          <p:grpSpPr>
            <a:xfrm>
              <a:off x="12462386" y="34289"/>
              <a:ext cx="559300" cy="561807"/>
              <a:chOff x="1813" y="0"/>
              <a:chExt cx="809173" cy="812800"/>
            </a:xfrm>
          </p:grpSpPr>
          <p:sp>
            <p:nvSpPr>
              <p:cNvPr id="4898" name="Google Shape;4898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33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99" name="Google Shape;4899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900" name="Google Shape;4900;p33"/>
            <p:cNvGrpSpPr/>
            <p:nvPr/>
          </p:nvGrpSpPr>
          <p:grpSpPr>
            <a:xfrm>
              <a:off x="1253" y="5363784"/>
              <a:ext cx="559300" cy="561807"/>
              <a:chOff x="1813" y="0"/>
              <a:chExt cx="809173" cy="812800"/>
            </a:xfrm>
          </p:grpSpPr>
          <p:sp>
            <p:nvSpPr>
              <p:cNvPr id="4901" name="Google Shape;4901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49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02" name="Google Shape;4902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903" name="Google Shape;4903;p33"/>
            <p:cNvGrpSpPr/>
            <p:nvPr/>
          </p:nvGrpSpPr>
          <p:grpSpPr>
            <a:xfrm>
              <a:off x="1253" y="4469820"/>
              <a:ext cx="559300" cy="561807"/>
              <a:chOff x="1813" y="0"/>
              <a:chExt cx="809173" cy="812800"/>
            </a:xfrm>
          </p:grpSpPr>
          <p:sp>
            <p:nvSpPr>
              <p:cNvPr id="4904" name="Google Shape;4904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13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05" name="Google Shape;4905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906" name="Google Shape;4906;p33"/>
            <p:cNvGrpSpPr/>
            <p:nvPr/>
          </p:nvGrpSpPr>
          <p:grpSpPr>
            <a:xfrm>
              <a:off x="1253" y="3575856"/>
              <a:ext cx="559300" cy="561807"/>
              <a:chOff x="1813" y="0"/>
              <a:chExt cx="809173" cy="812800"/>
            </a:xfrm>
          </p:grpSpPr>
          <p:sp>
            <p:nvSpPr>
              <p:cNvPr id="4907" name="Google Shape;4907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74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08" name="Google Shape;4908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909" name="Google Shape;4909;p33"/>
            <p:cNvGrpSpPr/>
            <p:nvPr/>
          </p:nvGrpSpPr>
          <p:grpSpPr>
            <a:xfrm>
              <a:off x="1253" y="2681892"/>
              <a:ext cx="559300" cy="561807"/>
              <a:chOff x="1813" y="0"/>
              <a:chExt cx="809173" cy="812800"/>
            </a:xfrm>
          </p:grpSpPr>
          <p:sp>
            <p:nvSpPr>
              <p:cNvPr id="4910" name="Google Shape;4910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43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11" name="Google Shape;4911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912" name="Google Shape;4912;p33"/>
            <p:cNvGrpSpPr/>
            <p:nvPr/>
          </p:nvGrpSpPr>
          <p:grpSpPr>
            <a:xfrm>
              <a:off x="1253" y="1787928"/>
              <a:ext cx="559300" cy="561807"/>
              <a:chOff x="1813" y="0"/>
              <a:chExt cx="809173" cy="812800"/>
            </a:xfrm>
          </p:grpSpPr>
          <p:sp>
            <p:nvSpPr>
              <p:cNvPr id="4913" name="Google Shape;4913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03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14" name="Google Shape;4914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915" name="Google Shape;4915;p33"/>
            <p:cNvGrpSpPr/>
            <p:nvPr/>
          </p:nvGrpSpPr>
          <p:grpSpPr>
            <a:xfrm>
              <a:off x="1253" y="893964"/>
              <a:ext cx="559300" cy="561807"/>
              <a:chOff x="1813" y="0"/>
              <a:chExt cx="809173" cy="812800"/>
            </a:xfrm>
          </p:grpSpPr>
          <p:sp>
            <p:nvSpPr>
              <p:cNvPr id="4916" name="Google Shape;4916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7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17" name="Google Shape;4917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918" name="Google Shape;4918;p33"/>
            <p:cNvGrpSpPr/>
            <p:nvPr/>
          </p:nvGrpSpPr>
          <p:grpSpPr>
            <a:xfrm>
              <a:off x="1253" y="0"/>
              <a:ext cx="559300" cy="561807"/>
              <a:chOff x="1813" y="0"/>
              <a:chExt cx="809173" cy="812800"/>
            </a:xfrm>
          </p:grpSpPr>
          <p:sp>
            <p:nvSpPr>
              <p:cNvPr id="4919" name="Google Shape;4919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33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20" name="Google Shape;4920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921" name="Google Shape;4921;p33"/>
            <p:cNvGrpSpPr/>
            <p:nvPr/>
          </p:nvGrpSpPr>
          <p:grpSpPr>
            <a:xfrm>
              <a:off x="831489" y="5363784"/>
              <a:ext cx="559300" cy="561807"/>
              <a:chOff x="1813" y="0"/>
              <a:chExt cx="809173" cy="812800"/>
            </a:xfrm>
          </p:grpSpPr>
          <p:sp>
            <p:nvSpPr>
              <p:cNvPr id="4922" name="Google Shape;4922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49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23" name="Google Shape;4923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924" name="Google Shape;4924;p33"/>
            <p:cNvGrpSpPr/>
            <p:nvPr/>
          </p:nvGrpSpPr>
          <p:grpSpPr>
            <a:xfrm>
              <a:off x="831489" y="4469820"/>
              <a:ext cx="559300" cy="561807"/>
              <a:chOff x="1813" y="0"/>
              <a:chExt cx="809173" cy="812800"/>
            </a:xfrm>
          </p:grpSpPr>
          <p:sp>
            <p:nvSpPr>
              <p:cNvPr id="4925" name="Google Shape;4925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13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26" name="Google Shape;4926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927" name="Google Shape;4927;p33"/>
            <p:cNvGrpSpPr/>
            <p:nvPr/>
          </p:nvGrpSpPr>
          <p:grpSpPr>
            <a:xfrm>
              <a:off x="831489" y="3575856"/>
              <a:ext cx="559300" cy="561807"/>
              <a:chOff x="1813" y="0"/>
              <a:chExt cx="809173" cy="812800"/>
            </a:xfrm>
          </p:grpSpPr>
          <p:sp>
            <p:nvSpPr>
              <p:cNvPr id="4928" name="Google Shape;4928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74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29" name="Google Shape;4929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930" name="Google Shape;4930;p33"/>
            <p:cNvGrpSpPr/>
            <p:nvPr/>
          </p:nvGrpSpPr>
          <p:grpSpPr>
            <a:xfrm>
              <a:off x="831489" y="2681892"/>
              <a:ext cx="559300" cy="561807"/>
              <a:chOff x="1813" y="0"/>
              <a:chExt cx="809173" cy="812800"/>
            </a:xfrm>
          </p:grpSpPr>
          <p:sp>
            <p:nvSpPr>
              <p:cNvPr id="4931" name="Google Shape;4931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43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32" name="Google Shape;4932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933" name="Google Shape;4933;p33"/>
            <p:cNvGrpSpPr/>
            <p:nvPr/>
          </p:nvGrpSpPr>
          <p:grpSpPr>
            <a:xfrm>
              <a:off x="831489" y="1787928"/>
              <a:ext cx="559300" cy="561807"/>
              <a:chOff x="1813" y="0"/>
              <a:chExt cx="809173" cy="812800"/>
            </a:xfrm>
          </p:grpSpPr>
          <p:sp>
            <p:nvSpPr>
              <p:cNvPr id="4934" name="Google Shape;4934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03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35" name="Google Shape;4935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936" name="Google Shape;4936;p33"/>
            <p:cNvGrpSpPr/>
            <p:nvPr/>
          </p:nvGrpSpPr>
          <p:grpSpPr>
            <a:xfrm>
              <a:off x="831489" y="893964"/>
              <a:ext cx="559300" cy="561807"/>
              <a:chOff x="1813" y="0"/>
              <a:chExt cx="809173" cy="812800"/>
            </a:xfrm>
          </p:grpSpPr>
          <p:sp>
            <p:nvSpPr>
              <p:cNvPr id="4937" name="Google Shape;4937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7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38" name="Google Shape;4938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939" name="Google Shape;4939;p33"/>
            <p:cNvGrpSpPr/>
            <p:nvPr/>
          </p:nvGrpSpPr>
          <p:grpSpPr>
            <a:xfrm>
              <a:off x="831489" y="0"/>
              <a:ext cx="559300" cy="561807"/>
              <a:chOff x="1813" y="0"/>
              <a:chExt cx="809173" cy="812800"/>
            </a:xfrm>
          </p:grpSpPr>
          <p:sp>
            <p:nvSpPr>
              <p:cNvPr id="4940" name="Google Shape;4940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33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41" name="Google Shape;4941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942" name="Google Shape;4942;p33"/>
            <p:cNvGrpSpPr/>
            <p:nvPr/>
          </p:nvGrpSpPr>
          <p:grpSpPr>
            <a:xfrm>
              <a:off x="1661724" y="5363784"/>
              <a:ext cx="559300" cy="561807"/>
              <a:chOff x="1813" y="0"/>
              <a:chExt cx="809173" cy="812800"/>
            </a:xfrm>
          </p:grpSpPr>
          <p:sp>
            <p:nvSpPr>
              <p:cNvPr id="4943" name="Google Shape;4943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49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44" name="Google Shape;4944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945" name="Google Shape;4945;p33"/>
            <p:cNvGrpSpPr/>
            <p:nvPr/>
          </p:nvGrpSpPr>
          <p:grpSpPr>
            <a:xfrm>
              <a:off x="1661724" y="4469820"/>
              <a:ext cx="559300" cy="561807"/>
              <a:chOff x="1813" y="0"/>
              <a:chExt cx="809173" cy="812800"/>
            </a:xfrm>
          </p:grpSpPr>
          <p:sp>
            <p:nvSpPr>
              <p:cNvPr id="4946" name="Google Shape;4946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13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47" name="Google Shape;4947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948" name="Google Shape;4948;p33"/>
            <p:cNvGrpSpPr/>
            <p:nvPr/>
          </p:nvGrpSpPr>
          <p:grpSpPr>
            <a:xfrm>
              <a:off x="1661724" y="3575856"/>
              <a:ext cx="559300" cy="561807"/>
              <a:chOff x="1813" y="0"/>
              <a:chExt cx="809173" cy="812800"/>
            </a:xfrm>
          </p:grpSpPr>
          <p:sp>
            <p:nvSpPr>
              <p:cNvPr id="4949" name="Google Shape;4949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74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50" name="Google Shape;4950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951" name="Google Shape;4951;p33"/>
            <p:cNvGrpSpPr/>
            <p:nvPr/>
          </p:nvGrpSpPr>
          <p:grpSpPr>
            <a:xfrm>
              <a:off x="1661724" y="2681892"/>
              <a:ext cx="559300" cy="561807"/>
              <a:chOff x="1813" y="0"/>
              <a:chExt cx="809173" cy="812800"/>
            </a:xfrm>
          </p:grpSpPr>
          <p:sp>
            <p:nvSpPr>
              <p:cNvPr id="4952" name="Google Shape;4952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43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53" name="Google Shape;4953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954" name="Google Shape;4954;p33"/>
            <p:cNvGrpSpPr/>
            <p:nvPr/>
          </p:nvGrpSpPr>
          <p:grpSpPr>
            <a:xfrm>
              <a:off x="1661724" y="1787928"/>
              <a:ext cx="559300" cy="561807"/>
              <a:chOff x="1813" y="0"/>
              <a:chExt cx="809173" cy="812800"/>
            </a:xfrm>
          </p:grpSpPr>
          <p:sp>
            <p:nvSpPr>
              <p:cNvPr id="4955" name="Google Shape;4955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03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56" name="Google Shape;4956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957" name="Google Shape;4957;p33"/>
            <p:cNvGrpSpPr/>
            <p:nvPr/>
          </p:nvGrpSpPr>
          <p:grpSpPr>
            <a:xfrm>
              <a:off x="1661724" y="893964"/>
              <a:ext cx="559300" cy="561807"/>
              <a:chOff x="1813" y="0"/>
              <a:chExt cx="809173" cy="812800"/>
            </a:xfrm>
          </p:grpSpPr>
          <p:sp>
            <p:nvSpPr>
              <p:cNvPr id="4958" name="Google Shape;4958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7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59" name="Google Shape;4959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960" name="Google Shape;4960;p33"/>
            <p:cNvGrpSpPr/>
            <p:nvPr/>
          </p:nvGrpSpPr>
          <p:grpSpPr>
            <a:xfrm>
              <a:off x="1661724" y="0"/>
              <a:ext cx="559300" cy="561807"/>
              <a:chOff x="1813" y="0"/>
              <a:chExt cx="809173" cy="812800"/>
            </a:xfrm>
          </p:grpSpPr>
          <p:sp>
            <p:nvSpPr>
              <p:cNvPr id="4961" name="Google Shape;4961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33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62" name="Google Shape;4962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963" name="Google Shape;4963;p33"/>
            <p:cNvGrpSpPr/>
            <p:nvPr/>
          </p:nvGrpSpPr>
          <p:grpSpPr>
            <a:xfrm>
              <a:off x="2491960" y="5363784"/>
              <a:ext cx="559300" cy="561807"/>
              <a:chOff x="1813" y="0"/>
              <a:chExt cx="809173" cy="812800"/>
            </a:xfrm>
          </p:grpSpPr>
          <p:sp>
            <p:nvSpPr>
              <p:cNvPr id="4964" name="Google Shape;4964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49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65" name="Google Shape;4965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966" name="Google Shape;4966;p33"/>
            <p:cNvGrpSpPr/>
            <p:nvPr/>
          </p:nvGrpSpPr>
          <p:grpSpPr>
            <a:xfrm>
              <a:off x="2491960" y="4469820"/>
              <a:ext cx="559300" cy="561807"/>
              <a:chOff x="1813" y="0"/>
              <a:chExt cx="809173" cy="812800"/>
            </a:xfrm>
          </p:grpSpPr>
          <p:sp>
            <p:nvSpPr>
              <p:cNvPr id="4967" name="Google Shape;4967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13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68" name="Google Shape;4968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969" name="Google Shape;4969;p33"/>
            <p:cNvGrpSpPr/>
            <p:nvPr/>
          </p:nvGrpSpPr>
          <p:grpSpPr>
            <a:xfrm>
              <a:off x="2491960" y="3575856"/>
              <a:ext cx="559300" cy="561807"/>
              <a:chOff x="1813" y="0"/>
              <a:chExt cx="809173" cy="812800"/>
            </a:xfrm>
          </p:grpSpPr>
          <p:sp>
            <p:nvSpPr>
              <p:cNvPr id="4970" name="Google Shape;4970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74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71" name="Google Shape;4971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972" name="Google Shape;4972;p33"/>
            <p:cNvGrpSpPr/>
            <p:nvPr/>
          </p:nvGrpSpPr>
          <p:grpSpPr>
            <a:xfrm>
              <a:off x="2491960" y="2681892"/>
              <a:ext cx="559300" cy="561807"/>
              <a:chOff x="1813" y="0"/>
              <a:chExt cx="809173" cy="812800"/>
            </a:xfrm>
          </p:grpSpPr>
          <p:sp>
            <p:nvSpPr>
              <p:cNvPr id="4973" name="Google Shape;4973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43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74" name="Google Shape;4974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975" name="Google Shape;4975;p33"/>
            <p:cNvGrpSpPr/>
            <p:nvPr/>
          </p:nvGrpSpPr>
          <p:grpSpPr>
            <a:xfrm>
              <a:off x="2491960" y="1787928"/>
              <a:ext cx="559300" cy="561807"/>
              <a:chOff x="1813" y="0"/>
              <a:chExt cx="809173" cy="812800"/>
            </a:xfrm>
          </p:grpSpPr>
          <p:sp>
            <p:nvSpPr>
              <p:cNvPr id="4976" name="Google Shape;4976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03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77" name="Google Shape;4977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978" name="Google Shape;4978;p33"/>
            <p:cNvGrpSpPr/>
            <p:nvPr/>
          </p:nvGrpSpPr>
          <p:grpSpPr>
            <a:xfrm>
              <a:off x="2491960" y="893964"/>
              <a:ext cx="559300" cy="561807"/>
              <a:chOff x="1813" y="0"/>
              <a:chExt cx="809173" cy="812800"/>
            </a:xfrm>
          </p:grpSpPr>
          <p:sp>
            <p:nvSpPr>
              <p:cNvPr id="4979" name="Google Shape;4979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7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80" name="Google Shape;4980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981" name="Google Shape;4981;p33"/>
            <p:cNvGrpSpPr/>
            <p:nvPr/>
          </p:nvGrpSpPr>
          <p:grpSpPr>
            <a:xfrm>
              <a:off x="2491960" y="0"/>
              <a:ext cx="559300" cy="561807"/>
              <a:chOff x="1813" y="0"/>
              <a:chExt cx="809173" cy="812800"/>
            </a:xfrm>
          </p:grpSpPr>
          <p:sp>
            <p:nvSpPr>
              <p:cNvPr id="4982" name="Google Shape;4982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33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83" name="Google Shape;4983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984" name="Google Shape;4984;p33"/>
            <p:cNvGrpSpPr/>
            <p:nvPr/>
          </p:nvGrpSpPr>
          <p:grpSpPr>
            <a:xfrm>
              <a:off x="3322195" y="5363784"/>
              <a:ext cx="559300" cy="561807"/>
              <a:chOff x="1813" y="0"/>
              <a:chExt cx="809173" cy="812800"/>
            </a:xfrm>
          </p:grpSpPr>
          <p:sp>
            <p:nvSpPr>
              <p:cNvPr id="4985" name="Google Shape;4985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49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86" name="Google Shape;4986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987" name="Google Shape;4987;p33"/>
            <p:cNvGrpSpPr/>
            <p:nvPr/>
          </p:nvGrpSpPr>
          <p:grpSpPr>
            <a:xfrm>
              <a:off x="3322195" y="4469820"/>
              <a:ext cx="559300" cy="561807"/>
              <a:chOff x="1813" y="0"/>
              <a:chExt cx="809173" cy="812800"/>
            </a:xfrm>
          </p:grpSpPr>
          <p:sp>
            <p:nvSpPr>
              <p:cNvPr id="4988" name="Google Shape;4988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13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89" name="Google Shape;4989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990" name="Google Shape;4990;p33"/>
            <p:cNvGrpSpPr/>
            <p:nvPr/>
          </p:nvGrpSpPr>
          <p:grpSpPr>
            <a:xfrm>
              <a:off x="3322195" y="3575856"/>
              <a:ext cx="559300" cy="561807"/>
              <a:chOff x="1813" y="0"/>
              <a:chExt cx="809173" cy="812800"/>
            </a:xfrm>
          </p:grpSpPr>
          <p:sp>
            <p:nvSpPr>
              <p:cNvPr id="4991" name="Google Shape;4991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74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92" name="Google Shape;4992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993" name="Google Shape;4993;p33"/>
            <p:cNvGrpSpPr/>
            <p:nvPr/>
          </p:nvGrpSpPr>
          <p:grpSpPr>
            <a:xfrm>
              <a:off x="3322195" y="2681892"/>
              <a:ext cx="559300" cy="561807"/>
              <a:chOff x="1813" y="0"/>
              <a:chExt cx="809173" cy="812800"/>
            </a:xfrm>
          </p:grpSpPr>
          <p:sp>
            <p:nvSpPr>
              <p:cNvPr id="4994" name="Google Shape;4994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43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95" name="Google Shape;4995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996" name="Google Shape;4996;p33"/>
            <p:cNvGrpSpPr/>
            <p:nvPr/>
          </p:nvGrpSpPr>
          <p:grpSpPr>
            <a:xfrm>
              <a:off x="3322195" y="1787928"/>
              <a:ext cx="559300" cy="561807"/>
              <a:chOff x="1813" y="0"/>
              <a:chExt cx="809173" cy="812800"/>
            </a:xfrm>
          </p:grpSpPr>
          <p:sp>
            <p:nvSpPr>
              <p:cNvPr id="4997" name="Google Shape;4997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03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98" name="Google Shape;4998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999" name="Google Shape;4999;p33"/>
            <p:cNvGrpSpPr/>
            <p:nvPr/>
          </p:nvGrpSpPr>
          <p:grpSpPr>
            <a:xfrm>
              <a:off x="3322195" y="893964"/>
              <a:ext cx="559300" cy="561807"/>
              <a:chOff x="1813" y="0"/>
              <a:chExt cx="809173" cy="812800"/>
            </a:xfrm>
          </p:grpSpPr>
          <p:sp>
            <p:nvSpPr>
              <p:cNvPr id="5000" name="Google Shape;5000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7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01" name="Google Shape;5001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02" name="Google Shape;5002;p33"/>
            <p:cNvGrpSpPr/>
            <p:nvPr/>
          </p:nvGrpSpPr>
          <p:grpSpPr>
            <a:xfrm>
              <a:off x="3322195" y="0"/>
              <a:ext cx="559300" cy="561807"/>
              <a:chOff x="1813" y="0"/>
              <a:chExt cx="809173" cy="812800"/>
            </a:xfrm>
          </p:grpSpPr>
          <p:sp>
            <p:nvSpPr>
              <p:cNvPr id="5003" name="Google Shape;5003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33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04" name="Google Shape;5004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05" name="Google Shape;5005;p33"/>
            <p:cNvGrpSpPr/>
            <p:nvPr/>
          </p:nvGrpSpPr>
          <p:grpSpPr>
            <a:xfrm>
              <a:off x="4152431" y="5363784"/>
              <a:ext cx="559300" cy="561807"/>
              <a:chOff x="1813" y="0"/>
              <a:chExt cx="809173" cy="812800"/>
            </a:xfrm>
          </p:grpSpPr>
          <p:sp>
            <p:nvSpPr>
              <p:cNvPr id="5006" name="Google Shape;5006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49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07" name="Google Shape;5007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08" name="Google Shape;5008;p33"/>
            <p:cNvGrpSpPr/>
            <p:nvPr/>
          </p:nvGrpSpPr>
          <p:grpSpPr>
            <a:xfrm>
              <a:off x="4152431" y="4469820"/>
              <a:ext cx="559300" cy="561807"/>
              <a:chOff x="1813" y="0"/>
              <a:chExt cx="809173" cy="812800"/>
            </a:xfrm>
          </p:grpSpPr>
          <p:sp>
            <p:nvSpPr>
              <p:cNvPr id="5009" name="Google Shape;5009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13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10" name="Google Shape;5010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11" name="Google Shape;5011;p33"/>
            <p:cNvGrpSpPr/>
            <p:nvPr/>
          </p:nvGrpSpPr>
          <p:grpSpPr>
            <a:xfrm>
              <a:off x="4152431" y="3575856"/>
              <a:ext cx="559300" cy="561807"/>
              <a:chOff x="1813" y="0"/>
              <a:chExt cx="809173" cy="812800"/>
            </a:xfrm>
          </p:grpSpPr>
          <p:sp>
            <p:nvSpPr>
              <p:cNvPr id="5012" name="Google Shape;5012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74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13" name="Google Shape;5013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14" name="Google Shape;5014;p33"/>
            <p:cNvGrpSpPr/>
            <p:nvPr/>
          </p:nvGrpSpPr>
          <p:grpSpPr>
            <a:xfrm>
              <a:off x="4152431" y="2681892"/>
              <a:ext cx="559300" cy="561807"/>
              <a:chOff x="1813" y="0"/>
              <a:chExt cx="809173" cy="812800"/>
            </a:xfrm>
          </p:grpSpPr>
          <p:sp>
            <p:nvSpPr>
              <p:cNvPr id="5015" name="Google Shape;5015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43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16" name="Google Shape;5016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17" name="Google Shape;5017;p33"/>
            <p:cNvGrpSpPr/>
            <p:nvPr/>
          </p:nvGrpSpPr>
          <p:grpSpPr>
            <a:xfrm>
              <a:off x="4152431" y="1787928"/>
              <a:ext cx="559300" cy="561807"/>
              <a:chOff x="1813" y="0"/>
              <a:chExt cx="809173" cy="812800"/>
            </a:xfrm>
          </p:grpSpPr>
          <p:sp>
            <p:nvSpPr>
              <p:cNvPr id="5018" name="Google Shape;5018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03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19" name="Google Shape;5019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20" name="Google Shape;5020;p33"/>
            <p:cNvGrpSpPr/>
            <p:nvPr/>
          </p:nvGrpSpPr>
          <p:grpSpPr>
            <a:xfrm>
              <a:off x="4152431" y="893964"/>
              <a:ext cx="559300" cy="561807"/>
              <a:chOff x="1813" y="0"/>
              <a:chExt cx="809173" cy="812800"/>
            </a:xfrm>
          </p:grpSpPr>
          <p:sp>
            <p:nvSpPr>
              <p:cNvPr id="5021" name="Google Shape;5021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7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22" name="Google Shape;5022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23" name="Google Shape;5023;p33"/>
            <p:cNvGrpSpPr/>
            <p:nvPr/>
          </p:nvGrpSpPr>
          <p:grpSpPr>
            <a:xfrm>
              <a:off x="4152431" y="0"/>
              <a:ext cx="559300" cy="561807"/>
              <a:chOff x="1813" y="0"/>
              <a:chExt cx="809173" cy="812800"/>
            </a:xfrm>
          </p:grpSpPr>
          <p:sp>
            <p:nvSpPr>
              <p:cNvPr id="5024" name="Google Shape;5024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33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25" name="Google Shape;5025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26" name="Google Shape;5026;p33"/>
            <p:cNvGrpSpPr/>
            <p:nvPr/>
          </p:nvGrpSpPr>
          <p:grpSpPr>
            <a:xfrm>
              <a:off x="4982666" y="5363784"/>
              <a:ext cx="559300" cy="561807"/>
              <a:chOff x="1813" y="0"/>
              <a:chExt cx="809173" cy="812800"/>
            </a:xfrm>
          </p:grpSpPr>
          <p:sp>
            <p:nvSpPr>
              <p:cNvPr id="5027" name="Google Shape;5027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49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28" name="Google Shape;5028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29" name="Google Shape;5029;p33"/>
            <p:cNvGrpSpPr/>
            <p:nvPr/>
          </p:nvGrpSpPr>
          <p:grpSpPr>
            <a:xfrm>
              <a:off x="4982666" y="4469820"/>
              <a:ext cx="559300" cy="561807"/>
              <a:chOff x="1813" y="0"/>
              <a:chExt cx="809173" cy="812800"/>
            </a:xfrm>
          </p:grpSpPr>
          <p:sp>
            <p:nvSpPr>
              <p:cNvPr id="5030" name="Google Shape;5030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13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31" name="Google Shape;5031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32" name="Google Shape;5032;p33"/>
            <p:cNvGrpSpPr/>
            <p:nvPr/>
          </p:nvGrpSpPr>
          <p:grpSpPr>
            <a:xfrm>
              <a:off x="4982666" y="3575856"/>
              <a:ext cx="559300" cy="561807"/>
              <a:chOff x="1813" y="0"/>
              <a:chExt cx="809173" cy="812800"/>
            </a:xfrm>
          </p:grpSpPr>
          <p:sp>
            <p:nvSpPr>
              <p:cNvPr id="5033" name="Google Shape;5033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74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34" name="Google Shape;5034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35" name="Google Shape;5035;p33"/>
            <p:cNvGrpSpPr/>
            <p:nvPr/>
          </p:nvGrpSpPr>
          <p:grpSpPr>
            <a:xfrm>
              <a:off x="4982666" y="2681892"/>
              <a:ext cx="559300" cy="561807"/>
              <a:chOff x="1813" y="0"/>
              <a:chExt cx="809173" cy="812800"/>
            </a:xfrm>
          </p:grpSpPr>
          <p:sp>
            <p:nvSpPr>
              <p:cNvPr id="5036" name="Google Shape;5036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43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37" name="Google Shape;5037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38" name="Google Shape;5038;p33"/>
            <p:cNvGrpSpPr/>
            <p:nvPr/>
          </p:nvGrpSpPr>
          <p:grpSpPr>
            <a:xfrm>
              <a:off x="4982666" y="1787928"/>
              <a:ext cx="559300" cy="561807"/>
              <a:chOff x="1813" y="0"/>
              <a:chExt cx="809173" cy="812800"/>
            </a:xfrm>
          </p:grpSpPr>
          <p:sp>
            <p:nvSpPr>
              <p:cNvPr id="5039" name="Google Shape;5039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03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40" name="Google Shape;5040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41" name="Google Shape;5041;p33"/>
            <p:cNvGrpSpPr/>
            <p:nvPr/>
          </p:nvGrpSpPr>
          <p:grpSpPr>
            <a:xfrm>
              <a:off x="4982666" y="893964"/>
              <a:ext cx="559300" cy="561807"/>
              <a:chOff x="1813" y="0"/>
              <a:chExt cx="809173" cy="812800"/>
            </a:xfrm>
          </p:grpSpPr>
          <p:sp>
            <p:nvSpPr>
              <p:cNvPr id="5042" name="Google Shape;5042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7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43" name="Google Shape;5043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44" name="Google Shape;5044;p33"/>
            <p:cNvGrpSpPr/>
            <p:nvPr/>
          </p:nvGrpSpPr>
          <p:grpSpPr>
            <a:xfrm>
              <a:off x="4982666" y="0"/>
              <a:ext cx="559300" cy="561807"/>
              <a:chOff x="1813" y="0"/>
              <a:chExt cx="809173" cy="812800"/>
            </a:xfrm>
          </p:grpSpPr>
          <p:sp>
            <p:nvSpPr>
              <p:cNvPr id="5045" name="Google Shape;5045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33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46" name="Google Shape;5046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47" name="Google Shape;5047;p33"/>
            <p:cNvGrpSpPr/>
            <p:nvPr/>
          </p:nvGrpSpPr>
          <p:grpSpPr>
            <a:xfrm>
              <a:off x="5812902" y="5363784"/>
              <a:ext cx="559300" cy="561807"/>
              <a:chOff x="1813" y="0"/>
              <a:chExt cx="809173" cy="812800"/>
            </a:xfrm>
          </p:grpSpPr>
          <p:sp>
            <p:nvSpPr>
              <p:cNvPr id="5048" name="Google Shape;5048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49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49" name="Google Shape;5049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50" name="Google Shape;5050;p33"/>
            <p:cNvGrpSpPr/>
            <p:nvPr/>
          </p:nvGrpSpPr>
          <p:grpSpPr>
            <a:xfrm>
              <a:off x="5812902" y="4469820"/>
              <a:ext cx="559300" cy="561807"/>
              <a:chOff x="1813" y="0"/>
              <a:chExt cx="809173" cy="812800"/>
            </a:xfrm>
          </p:grpSpPr>
          <p:sp>
            <p:nvSpPr>
              <p:cNvPr id="5051" name="Google Shape;5051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13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52" name="Google Shape;5052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53" name="Google Shape;5053;p33"/>
            <p:cNvGrpSpPr/>
            <p:nvPr/>
          </p:nvGrpSpPr>
          <p:grpSpPr>
            <a:xfrm>
              <a:off x="5812902" y="3575856"/>
              <a:ext cx="559300" cy="561807"/>
              <a:chOff x="1813" y="0"/>
              <a:chExt cx="809173" cy="812800"/>
            </a:xfrm>
          </p:grpSpPr>
          <p:sp>
            <p:nvSpPr>
              <p:cNvPr id="5054" name="Google Shape;5054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74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55" name="Google Shape;5055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56" name="Google Shape;5056;p33"/>
            <p:cNvGrpSpPr/>
            <p:nvPr/>
          </p:nvGrpSpPr>
          <p:grpSpPr>
            <a:xfrm>
              <a:off x="5812902" y="2681892"/>
              <a:ext cx="559300" cy="561807"/>
              <a:chOff x="1813" y="0"/>
              <a:chExt cx="809173" cy="812800"/>
            </a:xfrm>
          </p:grpSpPr>
          <p:sp>
            <p:nvSpPr>
              <p:cNvPr id="5057" name="Google Shape;5057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43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58" name="Google Shape;5058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59" name="Google Shape;5059;p33"/>
            <p:cNvGrpSpPr/>
            <p:nvPr/>
          </p:nvGrpSpPr>
          <p:grpSpPr>
            <a:xfrm>
              <a:off x="5812902" y="1787928"/>
              <a:ext cx="559300" cy="561807"/>
              <a:chOff x="1813" y="0"/>
              <a:chExt cx="809173" cy="812800"/>
            </a:xfrm>
          </p:grpSpPr>
          <p:sp>
            <p:nvSpPr>
              <p:cNvPr id="5060" name="Google Shape;5060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03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61" name="Google Shape;5061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62" name="Google Shape;5062;p33"/>
            <p:cNvGrpSpPr/>
            <p:nvPr/>
          </p:nvGrpSpPr>
          <p:grpSpPr>
            <a:xfrm>
              <a:off x="5812902" y="893964"/>
              <a:ext cx="559300" cy="561807"/>
              <a:chOff x="1813" y="0"/>
              <a:chExt cx="809173" cy="812800"/>
            </a:xfrm>
          </p:grpSpPr>
          <p:sp>
            <p:nvSpPr>
              <p:cNvPr id="5063" name="Google Shape;5063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7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64" name="Google Shape;5064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65" name="Google Shape;5065;p33"/>
            <p:cNvGrpSpPr/>
            <p:nvPr/>
          </p:nvGrpSpPr>
          <p:grpSpPr>
            <a:xfrm>
              <a:off x="5812902" y="0"/>
              <a:ext cx="559300" cy="561807"/>
              <a:chOff x="1813" y="0"/>
              <a:chExt cx="809173" cy="812800"/>
            </a:xfrm>
          </p:grpSpPr>
          <p:sp>
            <p:nvSpPr>
              <p:cNvPr id="5066" name="Google Shape;5066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33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67" name="Google Shape;5067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068" name="Google Shape;5068;p33"/>
          <p:cNvGrpSpPr/>
          <p:nvPr/>
        </p:nvGrpSpPr>
        <p:grpSpPr>
          <a:xfrm>
            <a:off x="0" y="-108496"/>
            <a:ext cx="18288118" cy="3195091"/>
            <a:chOff x="0" y="-28575"/>
            <a:chExt cx="4816592" cy="841500"/>
          </a:xfrm>
        </p:grpSpPr>
        <p:sp>
          <p:nvSpPr>
            <p:cNvPr id="5069" name="Google Shape;5069;p33"/>
            <p:cNvSpPr/>
            <p:nvPr/>
          </p:nvSpPr>
          <p:spPr>
            <a:xfrm>
              <a:off x="0" y="0"/>
              <a:ext cx="4816592" cy="361244"/>
            </a:xfrm>
            <a:custGeom>
              <a:rect b="b" l="l" r="r" t="t"/>
              <a:pathLst>
                <a:path extrusionOk="0" h="361244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361244"/>
                  </a:lnTo>
                  <a:lnTo>
                    <a:pt x="0" y="361244"/>
                  </a:lnTo>
                  <a:close/>
                </a:path>
              </a:pathLst>
            </a:custGeom>
            <a:solidFill>
              <a:srgbClr val="7D2AE8"/>
            </a:solidFill>
            <a:ln>
              <a:noFill/>
            </a:ln>
          </p:spPr>
        </p:sp>
        <p:sp>
          <p:nvSpPr>
            <p:cNvPr id="5070" name="Google Shape;5070;p33"/>
            <p:cNvSpPr txBox="1"/>
            <p:nvPr/>
          </p:nvSpPr>
          <p:spPr>
            <a:xfrm>
              <a:off x="0" y="-28575"/>
              <a:ext cx="812700" cy="84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0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71" name="Google Shape;5071;p33"/>
          <p:cNvGrpSpPr/>
          <p:nvPr/>
        </p:nvGrpSpPr>
        <p:grpSpPr>
          <a:xfrm>
            <a:off x="16504201" y="8685396"/>
            <a:ext cx="1241064" cy="1241064"/>
            <a:chOff x="0" y="0"/>
            <a:chExt cx="812800" cy="812800"/>
          </a:xfrm>
        </p:grpSpPr>
        <p:sp>
          <p:nvSpPr>
            <p:cNvPr id="5072" name="Google Shape;5072;p33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40926"/>
            </a:solidFill>
            <a:ln>
              <a:noFill/>
            </a:ln>
          </p:spPr>
        </p:sp>
        <p:sp>
          <p:nvSpPr>
            <p:cNvPr id="5073" name="Google Shape;5073;p33"/>
            <p:cNvSpPr txBox="1"/>
            <p:nvPr/>
          </p:nvSpPr>
          <p:spPr>
            <a:xfrm>
              <a:off x="0" y="0"/>
              <a:ext cx="812700" cy="81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2450" lIns="72450" spcFirstLastPara="1" rIns="72450" wrap="square" tIns="72450">
              <a:noAutofit/>
            </a:bodyPr>
            <a:lstStyle/>
            <a:p>
              <a:pPr indent="0" lvl="0" marL="0" marR="0" rtl="0" algn="ctr">
                <a:lnSpc>
                  <a:spcPct val="971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74" name="Google Shape;5074;p33"/>
          <p:cNvGrpSpPr/>
          <p:nvPr/>
        </p:nvGrpSpPr>
        <p:grpSpPr>
          <a:xfrm>
            <a:off x="0" y="1371600"/>
            <a:ext cx="1241064" cy="1241064"/>
            <a:chOff x="0" y="0"/>
            <a:chExt cx="812800" cy="812800"/>
          </a:xfrm>
        </p:grpSpPr>
        <p:sp>
          <p:nvSpPr>
            <p:cNvPr id="5075" name="Google Shape;5075;p33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40926"/>
            </a:solidFill>
            <a:ln>
              <a:noFill/>
            </a:ln>
          </p:spPr>
        </p:sp>
        <p:sp>
          <p:nvSpPr>
            <p:cNvPr id="5076" name="Google Shape;5076;p33"/>
            <p:cNvSpPr txBox="1"/>
            <p:nvPr/>
          </p:nvSpPr>
          <p:spPr>
            <a:xfrm>
              <a:off x="0" y="0"/>
              <a:ext cx="812700" cy="81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2450" lIns="72450" spcFirstLastPara="1" rIns="72450" wrap="square" tIns="72450">
              <a:noAutofit/>
            </a:bodyPr>
            <a:lstStyle/>
            <a:p>
              <a:pPr indent="0" lvl="0" marL="0" marR="0" rtl="0" algn="ctr">
                <a:lnSpc>
                  <a:spcPct val="971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77" name="Google Shape;5077;p33"/>
          <p:cNvGrpSpPr/>
          <p:nvPr/>
        </p:nvGrpSpPr>
        <p:grpSpPr>
          <a:xfrm>
            <a:off x="1241073" y="685800"/>
            <a:ext cx="685841" cy="685841"/>
            <a:chOff x="0" y="0"/>
            <a:chExt cx="812800" cy="812800"/>
          </a:xfrm>
        </p:grpSpPr>
        <p:sp>
          <p:nvSpPr>
            <p:cNvPr id="5078" name="Google Shape;5078;p33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40926"/>
            </a:solidFill>
            <a:ln>
              <a:noFill/>
            </a:ln>
          </p:spPr>
        </p:sp>
        <p:sp>
          <p:nvSpPr>
            <p:cNvPr id="5079" name="Google Shape;5079;p33"/>
            <p:cNvSpPr txBox="1"/>
            <p:nvPr/>
          </p:nvSpPr>
          <p:spPr>
            <a:xfrm>
              <a:off x="0" y="0"/>
              <a:ext cx="812700" cy="81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2450" lIns="72450" spcFirstLastPara="1" rIns="72450" wrap="square" tIns="72450">
              <a:noAutofit/>
            </a:bodyPr>
            <a:lstStyle/>
            <a:p>
              <a:pPr indent="0" lvl="0" marL="0" marR="0" rtl="0" algn="ctr">
                <a:lnSpc>
                  <a:spcPct val="971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080" name="Google Shape;5080;p33"/>
          <p:cNvSpPr txBox="1"/>
          <p:nvPr/>
        </p:nvSpPr>
        <p:spPr>
          <a:xfrm>
            <a:off x="3310694" y="333375"/>
            <a:ext cx="116667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>
                <a:solidFill>
                  <a:srgbClr val="DEC0F1"/>
                </a:solidFill>
                <a:latin typeface="Nunito Sans"/>
                <a:ea typeface="Nunito Sans"/>
                <a:cs typeface="Nunito Sans"/>
                <a:sym typeface="Nunito Sans"/>
              </a:rPr>
              <a:t>Bleu Score </a:t>
            </a:r>
            <a:r>
              <a:rPr lang="en-US" sz="4500">
                <a:solidFill>
                  <a:srgbClr val="DEC0F1"/>
                </a:solidFill>
                <a:latin typeface="Nunito Sans"/>
                <a:ea typeface="Nunito Sans"/>
                <a:cs typeface="Nunito Sans"/>
                <a:sym typeface="Nunito Sans"/>
              </a:rPr>
              <a:t>Comparison</a:t>
            </a:r>
            <a:endParaRPr/>
          </a:p>
        </p:txBody>
      </p:sp>
      <p:pic>
        <p:nvPicPr>
          <p:cNvPr id="5081" name="Google Shape;5081;p33"/>
          <p:cNvPicPr preferRelativeResize="0"/>
          <p:nvPr/>
        </p:nvPicPr>
        <p:blipFill rotWithShape="1">
          <a:blip r:embed="rId4">
            <a:alphaModFix/>
          </a:blip>
          <a:srcRect b="16176" l="30308" r="30790" t="28893"/>
          <a:stretch/>
        </p:blipFill>
        <p:spPr>
          <a:xfrm>
            <a:off x="257150" y="3214875"/>
            <a:ext cx="7687624" cy="644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82" name="Google Shape;5082;p33"/>
          <p:cNvPicPr preferRelativeResize="0"/>
          <p:nvPr/>
        </p:nvPicPr>
        <p:blipFill rotWithShape="1">
          <a:blip r:embed="rId5">
            <a:alphaModFix/>
          </a:blip>
          <a:srcRect b="17661" l="19489" r="18263" t="42994"/>
          <a:stretch/>
        </p:blipFill>
        <p:spPr>
          <a:xfrm>
            <a:off x="8887025" y="3214875"/>
            <a:ext cx="9104200" cy="6443075"/>
          </a:xfrm>
          <a:prstGeom prst="rect">
            <a:avLst/>
          </a:prstGeom>
          <a:noFill/>
          <a:ln>
            <a:noFill/>
          </a:ln>
        </p:spPr>
      </p:pic>
      <p:sp>
        <p:nvSpPr>
          <p:cNvPr id="5083" name="Google Shape;5083;p33"/>
          <p:cNvSpPr txBox="1"/>
          <p:nvPr/>
        </p:nvSpPr>
        <p:spPr>
          <a:xfrm>
            <a:off x="1427991" y="1616088"/>
            <a:ext cx="60423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CNN + LSTM </a:t>
            </a:r>
            <a:endParaRPr sz="4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(Mean BLEU Score)</a:t>
            </a:r>
            <a:endParaRPr sz="4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84" name="Google Shape;5084;p33"/>
          <p:cNvSpPr txBox="1"/>
          <p:nvPr/>
        </p:nvSpPr>
        <p:spPr>
          <a:xfrm>
            <a:off x="10986141" y="1616088"/>
            <a:ext cx="60423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ResNet</a:t>
            </a:r>
            <a:r>
              <a:rPr lang="en-US" sz="4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+ GRU </a:t>
            </a:r>
            <a:endParaRPr sz="4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(Mean BLEU Score)</a:t>
            </a:r>
            <a:endParaRPr sz="4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0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0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0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0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0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0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40926"/>
        </a:solidFill>
      </p:bgPr>
    </p:bg>
    <p:spTree>
      <p:nvGrpSpPr>
        <p:cNvPr id="5088" name="Shape 5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89" name="Google Shape;5089;p34"/>
          <p:cNvGrpSpPr/>
          <p:nvPr/>
        </p:nvGrpSpPr>
        <p:grpSpPr>
          <a:xfrm>
            <a:off x="14767646" y="0"/>
            <a:ext cx="1760177" cy="1760177"/>
            <a:chOff x="0" y="0"/>
            <a:chExt cx="812800" cy="812800"/>
          </a:xfrm>
        </p:grpSpPr>
        <p:sp>
          <p:nvSpPr>
            <p:cNvPr id="5090" name="Google Shape;5090;p34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40926"/>
            </a:solidFill>
            <a:ln>
              <a:noFill/>
            </a:ln>
          </p:spPr>
        </p:sp>
        <p:sp>
          <p:nvSpPr>
            <p:cNvPr id="5091" name="Google Shape;5091;p34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2450" lIns="72450" spcFirstLastPara="1" rIns="72450" wrap="square" tIns="72450">
              <a:noAutofit/>
            </a:bodyPr>
            <a:lstStyle/>
            <a:p>
              <a:pPr indent="0" lvl="0" marL="0" marR="0" rtl="0" algn="ctr">
                <a:lnSpc>
                  <a:spcPct val="971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5092" name="Google Shape;5092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84808" y="190631"/>
            <a:ext cx="1378922" cy="1378922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3" name="Google Shape;5093;p34"/>
          <p:cNvPicPr preferRelativeResize="0"/>
          <p:nvPr/>
        </p:nvPicPr>
        <p:blipFill rotWithShape="1">
          <a:blip r:embed="rId4">
            <a:alphaModFix amt="23000"/>
          </a:blip>
          <a:srcRect b="0" l="0" r="0" t="0"/>
          <a:stretch/>
        </p:blipFill>
        <p:spPr>
          <a:xfrm>
            <a:off x="190644" y="7006740"/>
            <a:ext cx="4381361" cy="5073153"/>
          </a:xfrm>
          <a:prstGeom prst="rect">
            <a:avLst/>
          </a:prstGeom>
          <a:noFill/>
          <a:ln>
            <a:noFill/>
          </a:ln>
        </p:spPr>
      </p:pic>
      <p:sp>
        <p:nvSpPr>
          <p:cNvPr id="5094" name="Google Shape;5094;p34"/>
          <p:cNvSpPr txBox="1"/>
          <p:nvPr/>
        </p:nvSpPr>
        <p:spPr>
          <a:xfrm>
            <a:off x="354100" y="491950"/>
            <a:ext cx="12387600" cy="10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>
                <a:solidFill>
                  <a:srgbClr val="DEC0F1"/>
                </a:solidFill>
                <a:latin typeface="Russo One"/>
                <a:ea typeface="Russo One"/>
                <a:cs typeface="Russo One"/>
                <a:sym typeface="Russo One"/>
              </a:rPr>
              <a:t>Results (on flicker dataset)</a:t>
            </a:r>
            <a:endParaRPr sz="7000"/>
          </a:p>
        </p:txBody>
      </p:sp>
      <p:pic>
        <p:nvPicPr>
          <p:cNvPr id="5095" name="Google Shape;5095;p34"/>
          <p:cNvPicPr preferRelativeResize="0"/>
          <p:nvPr/>
        </p:nvPicPr>
        <p:blipFill rotWithShape="1">
          <a:blip r:embed="rId4">
            <a:alphaModFix amt="23000"/>
          </a:blip>
          <a:srcRect b="4330" l="-5370" r="5369" t="-4330"/>
          <a:stretch/>
        </p:blipFill>
        <p:spPr>
          <a:xfrm rot="2814984">
            <a:off x="11415605" y="-1040761"/>
            <a:ext cx="4819158" cy="558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6" name="Google Shape;5096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4100" y="2862400"/>
            <a:ext cx="8409975" cy="6046050"/>
          </a:xfrm>
          <a:prstGeom prst="rect">
            <a:avLst/>
          </a:prstGeom>
          <a:noFill/>
          <a:ln>
            <a:noFill/>
          </a:ln>
        </p:spPr>
      </p:pic>
      <p:sp>
        <p:nvSpPr>
          <p:cNvPr id="5097" name="Google Shape;5097;p34"/>
          <p:cNvSpPr txBox="1"/>
          <p:nvPr/>
        </p:nvSpPr>
        <p:spPr>
          <a:xfrm>
            <a:off x="354100" y="1815775"/>
            <a:ext cx="73674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CNN+LSTM (Predicted Captions)</a:t>
            </a:r>
            <a:endParaRPr sz="4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098" name="Google Shape;5098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336725" y="2862400"/>
            <a:ext cx="8599100" cy="6046048"/>
          </a:xfrm>
          <a:prstGeom prst="rect">
            <a:avLst/>
          </a:prstGeom>
          <a:noFill/>
          <a:ln>
            <a:noFill/>
          </a:ln>
        </p:spPr>
      </p:pic>
      <p:sp>
        <p:nvSpPr>
          <p:cNvPr id="5099" name="Google Shape;5099;p34"/>
          <p:cNvSpPr txBox="1"/>
          <p:nvPr/>
        </p:nvSpPr>
        <p:spPr>
          <a:xfrm>
            <a:off x="9932875" y="1760200"/>
            <a:ext cx="78411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Resnet +GRU (Predicted Captions)</a:t>
            </a:r>
            <a:endParaRPr sz="4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0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0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40926"/>
        </a:solidFill>
      </p:bgPr>
    </p:bg>
    <p:spTree>
      <p:nvGrpSpPr>
        <p:cNvPr id="5103" name="Shape 5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04" name="Google Shape;5104;p35"/>
          <p:cNvGrpSpPr/>
          <p:nvPr/>
        </p:nvGrpSpPr>
        <p:grpSpPr>
          <a:xfrm>
            <a:off x="14767646" y="0"/>
            <a:ext cx="1760200" cy="1760200"/>
            <a:chOff x="0" y="0"/>
            <a:chExt cx="812800" cy="812800"/>
          </a:xfrm>
        </p:grpSpPr>
        <p:sp>
          <p:nvSpPr>
            <p:cNvPr id="5105" name="Google Shape;5105;p35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40926"/>
            </a:solidFill>
            <a:ln>
              <a:noFill/>
            </a:ln>
          </p:spPr>
        </p:sp>
        <p:sp>
          <p:nvSpPr>
            <p:cNvPr id="5106" name="Google Shape;5106;p35"/>
            <p:cNvSpPr txBox="1"/>
            <p:nvPr/>
          </p:nvSpPr>
          <p:spPr>
            <a:xfrm>
              <a:off x="0" y="0"/>
              <a:ext cx="812700" cy="81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2450" lIns="72450" spcFirstLastPara="1" rIns="72450" wrap="square" tIns="72450">
              <a:noAutofit/>
            </a:bodyPr>
            <a:lstStyle/>
            <a:p>
              <a:pPr indent="0" lvl="0" marL="0" marR="0" rtl="0" algn="ctr">
                <a:lnSpc>
                  <a:spcPct val="971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5107" name="Google Shape;5107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84808" y="190631"/>
            <a:ext cx="1378922" cy="1378922"/>
          </a:xfrm>
          <a:prstGeom prst="rect">
            <a:avLst/>
          </a:prstGeom>
          <a:noFill/>
          <a:ln>
            <a:noFill/>
          </a:ln>
        </p:spPr>
      </p:pic>
      <p:pic>
        <p:nvPicPr>
          <p:cNvPr id="5108" name="Google Shape;5108;p35"/>
          <p:cNvPicPr preferRelativeResize="0"/>
          <p:nvPr/>
        </p:nvPicPr>
        <p:blipFill rotWithShape="1">
          <a:blip r:embed="rId4">
            <a:alphaModFix amt="23000"/>
          </a:blip>
          <a:srcRect b="0" l="0" r="0" t="0"/>
          <a:stretch/>
        </p:blipFill>
        <p:spPr>
          <a:xfrm>
            <a:off x="190644" y="7006740"/>
            <a:ext cx="4381361" cy="5073153"/>
          </a:xfrm>
          <a:prstGeom prst="rect">
            <a:avLst/>
          </a:prstGeom>
          <a:noFill/>
          <a:ln>
            <a:noFill/>
          </a:ln>
        </p:spPr>
      </p:pic>
      <p:sp>
        <p:nvSpPr>
          <p:cNvPr id="5109" name="Google Shape;5109;p35"/>
          <p:cNvSpPr txBox="1"/>
          <p:nvPr/>
        </p:nvSpPr>
        <p:spPr>
          <a:xfrm>
            <a:off x="354100" y="491950"/>
            <a:ext cx="13586700" cy="10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>
                <a:solidFill>
                  <a:srgbClr val="DEC0F1"/>
                </a:solidFill>
                <a:latin typeface="Russo One"/>
                <a:ea typeface="Russo One"/>
                <a:cs typeface="Russo One"/>
                <a:sym typeface="Russo One"/>
              </a:rPr>
              <a:t>Results (Real Time Images)</a:t>
            </a:r>
            <a:endParaRPr sz="7000"/>
          </a:p>
        </p:txBody>
      </p:sp>
      <p:pic>
        <p:nvPicPr>
          <p:cNvPr id="5110" name="Google Shape;5110;p35"/>
          <p:cNvPicPr preferRelativeResize="0"/>
          <p:nvPr/>
        </p:nvPicPr>
        <p:blipFill rotWithShape="1">
          <a:blip r:embed="rId4">
            <a:alphaModFix amt="23000"/>
          </a:blip>
          <a:srcRect b="4330" l="-5370" r="5369" t="-4330"/>
          <a:stretch/>
        </p:blipFill>
        <p:spPr>
          <a:xfrm rot="2814984">
            <a:off x="11415605" y="-1040761"/>
            <a:ext cx="4819158" cy="5580075"/>
          </a:xfrm>
          <a:prstGeom prst="rect">
            <a:avLst/>
          </a:prstGeom>
          <a:noFill/>
          <a:ln>
            <a:noFill/>
          </a:ln>
        </p:spPr>
      </p:pic>
      <p:sp>
        <p:nvSpPr>
          <p:cNvPr id="5111" name="Google Shape;5111;p35"/>
          <p:cNvSpPr txBox="1"/>
          <p:nvPr/>
        </p:nvSpPr>
        <p:spPr>
          <a:xfrm>
            <a:off x="354100" y="8913200"/>
            <a:ext cx="177423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Image captions are predicted by CNN + LSTM Model it is our best performing model</a:t>
            </a:r>
            <a:endParaRPr b="1" sz="4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112" name="Google Shape;5112;p35"/>
          <p:cNvPicPr preferRelativeResize="0"/>
          <p:nvPr/>
        </p:nvPicPr>
        <p:blipFill rotWithShape="1">
          <a:blip r:embed="rId5">
            <a:alphaModFix/>
          </a:blip>
          <a:srcRect b="3758" l="19023" r="38437" t="19689"/>
          <a:stretch/>
        </p:blipFill>
        <p:spPr>
          <a:xfrm>
            <a:off x="553650" y="1760200"/>
            <a:ext cx="6304348" cy="6330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113" name="Google Shape;5113;p35"/>
          <p:cNvPicPr preferRelativeResize="0"/>
          <p:nvPr/>
        </p:nvPicPr>
        <p:blipFill rotWithShape="1">
          <a:blip r:embed="rId6">
            <a:alphaModFix/>
          </a:blip>
          <a:srcRect b="12420" l="19175" r="27737" t="27548"/>
          <a:stretch/>
        </p:blipFill>
        <p:spPr>
          <a:xfrm>
            <a:off x="7947425" y="1760190"/>
            <a:ext cx="8717773" cy="6161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1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1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EC0F1"/>
        </a:solidFill>
      </p:bgPr>
    </p:bg>
    <p:spTree>
      <p:nvGrpSpPr>
        <p:cNvPr id="5117" name="Shape 5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8" name="Google Shape;5118;p36"/>
          <p:cNvSpPr txBox="1"/>
          <p:nvPr/>
        </p:nvSpPr>
        <p:spPr>
          <a:xfrm>
            <a:off x="1186275" y="1051675"/>
            <a:ext cx="113529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rgbClr val="040926"/>
                </a:solidFill>
                <a:latin typeface="Russo One"/>
                <a:ea typeface="Russo One"/>
                <a:cs typeface="Russo One"/>
                <a:sym typeface="Russo One"/>
              </a:rPr>
              <a:t>Conclusion</a:t>
            </a:r>
            <a:endParaRPr sz="6000">
              <a:solidFill>
                <a:srgbClr val="040926"/>
              </a:solidFill>
              <a:latin typeface="Russo One"/>
              <a:ea typeface="Russo One"/>
              <a:cs typeface="Russo One"/>
              <a:sym typeface="Russo On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>
              <a:solidFill>
                <a:srgbClr val="040926"/>
              </a:solidFill>
              <a:latin typeface="Russo One"/>
              <a:ea typeface="Russo One"/>
              <a:cs typeface="Russo One"/>
              <a:sym typeface="Russo One"/>
            </a:endParaRPr>
          </a:p>
        </p:txBody>
      </p:sp>
      <p:pic>
        <p:nvPicPr>
          <p:cNvPr id="5119" name="Google Shape;5119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309850" y="0"/>
            <a:ext cx="4978150" cy="530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0" name="Google Shape;5120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309845" y="5303492"/>
            <a:ext cx="4978150" cy="4978150"/>
          </a:xfrm>
          <a:prstGeom prst="rect">
            <a:avLst/>
          </a:prstGeom>
          <a:noFill/>
          <a:ln>
            <a:noFill/>
          </a:ln>
        </p:spPr>
      </p:pic>
      <p:sp>
        <p:nvSpPr>
          <p:cNvPr id="5121" name="Google Shape;5121;p36"/>
          <p:cNvSpPr txBox="1"/>
          <p:nvPr/>
        </p:nvSpPr>
        <p:spPr>
          <a:xfrm>
            <a:off x="1186275" y="2585025"/>
            <a:ext cx="11582700" cy="60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SzPts val="3200"/>
              <a:buAutoNum type="arabicPeriod"/>
            </a:pPr>
            <a:r>
              <a:rPr b="1" lang="en-US" sz="3200"/>
              <a:t>CNN + LSTM model works better</a:t>
            </a:r>
            <a:r>
              <a:rPr lang="en-US" sz="3200"/>
              <a:t> in comparison to ResNet + GRU as </a:t>
            </a:r>
            <a:r>
              <a:rPr b="1" lang="en-US" sz="3200"/>
              <a:t>LSTM takes context of the caption</a:t>
            </a:r>
            <a:r>
              <a:rPr lang="en-US" sz="3200"/>
              <a:t> into consideration </a:t>
            </a:r>
            <a:r>
              <a:rPr b="1" lang="en-US" sz="3200"/>
              <a:t>instead of just the sequence of words</a:t>
            </a:r>
            <a:r>
              <a:rPr lang="en-US" sz="3200"/>
              <a:t>.</a:t>
            </a:r>
            <a:endParaRPr sz="3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200"/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SzPts val="3200"/>
              <a:buAutoNum type="arabicPeriod"/>
            </a:pPr>
            <a:r>
              <a:rPr b="1" lang="en-US" sz="3200"/>
              <a:t>Mean BLEU score of CNN + LSTM is 75%</a:t>
            </a:r>
            <a:r>
              <a:rPr lang="en-US" sz="3200"/>
              <a:t> where as </a:t>
            </a:r>
            <a:r>
              <a:rPr b="1" lang="en-US" sz="3200"/>
              <a:t>BLEU Score of ResNet + GRU is 60%</a:t>
            </a:r>
            <a:r>
              <a:rPr lang="en-US" sz="3200"/>
              <a:t> for all the weight combinations.</a:t>
            </a:r>
            <a:endParaRPr sz="3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200"/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SzPts val="3200"/>
              <a:buAutoNum type="arabicPeriod"/>
            </a:pPr>
            <a:r>
              <a:rPr b="1" lang="en-US" sz="3200"/>
              <a:t>CNN + LSTM performs better </a:t>
            </a:r>
            <a:r>
              <a:rPr lang="en-US" sz="3200"/>
              <a:t>in terms of </a:t>
            </a:r>
            <a:r>
              <a:rPr b="1" lang="en-US" sz="3200"/>
              <a:t>defining the background and foreground features</a:t>
            </a:r>
            <a:r>
              <a:rPr lang="en-US" sz="3200"/>
              <a:t> in comparison to ResNet + GRU</a:t>
            </a:r>
            <a:endParaRPr sz="3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1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1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1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1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EC0F1"/>
        </a:solidFill>
      </p:bgPr>
    </p:bg>
    <p:spTree>
      <p:nvGrpSpPr>
        <p:cNvPr id="5125" name="Shape 5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26" name="Google Shape;5126;p37"/>
          <p:cNvGrpSpPr/>
          <p:nvPr/>
        </p:nvGrpSpPr>
        <p:grpSpPr>
          <a:xfrm>
            <a:off x="0" y="-108496"/>
            <a:ext cx="18287996" cy="5522409"/>
            <a:chOff x="0" y="-28575"/>
            <a:chExt cx="4816592" cy="1454462"/>
          </a:xfrm>
        </p:grpSpPr>
        <p:sp>
          <p:nvSpPr>
            <p:cNvPr id="5127" name="Google Shape;5127;p37"/>
            <p:cNvSpPr/>
            <p:nvPr/>
          </p:nvSpPr>
          <p:spPr>
            <a:xfrm>
              <a:off x="0" y="0"/>
              <a:ext cx="4816592" cy="1425887"/>
            </a:xfrm>
            <a:custGeom>
              <a:rect b="b" l="l" r="r" t="t"/>
              <a:pathLst>
                <a:path extrusionOk="0" h="1425887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425887"/>
                  </a:lnTo>
                  <a:lnTo>
                    <a:pt x="0" y="1425887"/>
                  </a:lnTo>
                  <a:close/>
                </a:path>
              </a:pathLst>
            </a:custGeom>
            <a:solidFill>
              <a:srgbClr val="040926"/>
            </a:solidFill>
            <a:ln>
              <a:noFill/>
            </a:ln>
          </p:spPr>
        </p:sp>
        <p:sp>
          <p:nvSpPr>
            <p:cNvPr id="5128" name="Google Shape;5128;p37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0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129" name="Google Shape;5129;p37"/>
          <p:cNvSpPr txBox="1"/>
          <p:nvPr/>
        </p:nvSpPr>
        <p:spPr>
          <a:xfrm>
            <a:off x="3729073" y="2139976"/>
            <a:ext cx="10829854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999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36" u="none" cap="none" strike="noStrike">
                <a:solidFill>
                  <a:srgbClr val="DEC0F1"/>
                </a:solidFill>
                <a:latin typeface="Russo One"/>
                <a:ea typeface="Russo One"/>
                <a:cs typeface="Russo One"/>
                <a:sym typeface="Russo One"/>
              </a:rPr>
              <a:t>Thank you!</a:t>
            </a:r>
            <a:endParaRPr/>
          </a:p>
        </p:txBody>
      </p:sp>
      <p:sp>
        <p:nvSpPr>
          <p:cNvPr id="5130" name="Google Shape;5130;p37"/>
          <p:cNvSpPr txBox="1"/>
          <p:nvPr/>
        </p:nvSpPr>
        <p:spPr>
          <a:xfrm>
            <a:off x="5927472" y="6982876"/>
            <a:ext cx="64332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131" name="Google Shape;5131;p37"/>
          <p:cNvGrpSpPr/>
          <p:nvPr/>
        </p:nvGrpSpPr>
        <p:grpSpPr>
          <a:xfrm>
            <a:off x="6982916" y="4578376"/>
            <a:ext cx="1671075" cy="1671075"/>
            <a:chOff x="0" y="0"/>
            <a:chExt cx="812800" cy="812800"/>
          </a:xfrm>
        </p:grpSpPr>
        <p:sp>
          <p:nvSpPr>
            <p:cNvPr id="5132" name="Google Shape;5132;p37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40926"/>
            </a:solidFill>
            <a:ln>
              <a:noFill/>
            </a:ln>
          </p:spPr>
        </p:sp>
        <p:sp>
          <p:nvSpPr>
            <p:cNvPr id="5133" name="Google Shape;5133;p37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8800" lIns="68800" spcFirstLastPara="1" rIns="68800" wrap="square" tIns="68800">
              <a:noAutofit/>
            </a:bodyPr>
            <a:lstStyle/>
            <a:p>
              <a:pPr indent="0" lvl="0" marL="0" marR="0" rtl="0" algn="ctr">
                <a:lnSpc>
                  <a:spcPct val="97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134" name="Google Shape;5134;p37"/>
          <p:cNvGrpSpPr/>
          <p:nvPr/>
        </p:nvGrpSpPr>
        <p:grpSpPr>
          <a:xfrm>
            <a:off x="4219083" y="4578376"/>
            <a:ext cx="1671075" cy="1671075"/>
            <a:chOff x="0" y="0"/>
            <a:chExt cx="812800" cy="812800"/>
          </a:xfrm>
        </p:grpSpPr>
        <p:sp>
          <p:nvSpPr>
            <p:cNvPr id="5135" name="Google Shape;5135;p37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7D2AE8"/>
            </a:solidFill>
            <a:ln>
              <a:noFill/>
            </a:ln>
          </p:spPr>
        </p:sp>
        <p:sp>
          <p:nvSpPr>
            <p:cNvPr id="5136" name="Google Shape;5136;p37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8800" lIns="68800" spcFirstLastPara="1" rIns="68800" wrap="square" tIns="68800">
              <a:noAutofit/>
            </a:bodyPr>
            <a:lstStyle/>
            <a:p>
              <a:pPr indent="0" lvl="0" marL="0" marR="0" rtl="0" algn="ctr">
                <a:lnSpc>
                  <a:spcPct val="97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137" name="Google Shape;5137;p37"/>
          <p:cNvGrpSpPr/>
          <p:nvPr/>
        </p:nvGrpSpPr>
        <p:grpSpPr>
          <a:xfrm>
            <a:off x="9746748" y="4578376"/>
            <a:ext cx="1671075" cy="1671075"/>
            <a:chOff x="0" y="0"/>
            <a:chExt cx="812800" cy="812800"/>
          </a:xfrm>
        </p:grpSpPr>
        <p:sp>
          <p:nvSpPr>
            <p:cNvPr id="5138" name="Google Shape;5138;p37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7D2AE8"/>
            </a:solidFill>
            <a:ln>
              <a:noFill/>
            </a:ln>
          </p:spPr>
        </p:sp>
        <p:sp>
          <p:nvSpPr>
            <p:cNvPr id="5139" name="Google Shape;5139;p37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8800" lIns="68800" spcFirstLastPara="1" rIns="68800" wrap="square" tIns="68800">
              <a:noAutofit/>
            </a:bodyPr>
            <a:lstStyle/>
            <a:p>
              <a:pPr indent="0" lvl="0" marL="0" marR="0" rtl="0" algn="ctr">
                <a:lnSpc>
                  <a:spcPct val="97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5140" name="Google Shape;5140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77504" y="4722790"/>
            <a:ext cx="1260550" cy="145958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41" name="Google Shape;5141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878459" y="4718924"/>
            <a:ext cx="1435725" cy="1435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42" name="Google Shape;5142;p3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283381" y="4751098"/>
            <a:ext cx="1070145" cy="132563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143" name="Google Shape;5143;p37"/>
          <p:cNvGrpSpPr/>
          <p:nvPr/>
        </p:nvGrpSpPr>
        <p:grpSpPr>
          <a:xfrm>
            <a:off x="12397842" y="4578376"/>
            <a:ext cx="1671075" cy="1671075"/>
            <a:chOff x="0" y="0"/>
            <a:chExt cx="812800" cy="812800"/>
          </a:xfrm>
        </p:grpSpPr>
        <p:sp>
          <p:nvSpPr>
            <p:cNvPr id="5144" name="Google Shape;5144;p37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40926"/>
            </a:solidFill>
            <a:ln>
              <a:noFill/>
            </a:ln>
          </p:spPr>
        </p:sp>
        <p:sp>
          <p:nvSpPr>
            <p:cNvPr id="5145" name="Google Shape;5145;p37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8800" lIns="68800" spcFirstLastPara="1" rIns="68800" wrap="square" tIns="68800">
              <a:noAutofit/>
            </a:bodyPr>
            <a:lstStyle/>
            <a:p>
              <a:pPr indent="0" lvl="0" marL="0" marR="0" rtl="0" algn="ctr">
                <a:lnSpc>
                  <a:spcPct val="97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5146" name="Google Shape;5146;p3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2617688" y="4674533"/>
            <a:ext cx="1231383" cy="14021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1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1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1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1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1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1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1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1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1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1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1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1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1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1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EC0F1"/>
        </a:solidFill>
      </p:bgPr>
    </p:bg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15"/>
          <p:cNvPicPr preferRelativeResize="0"/>
          <p:nvPr/>
        </p:nvPicPr>
        <p:blipFill rotWithShape="1">
          <a:blip r:embed="rId3">
            <a:alphaModFix/>
          </a:blip>
          <a:srcRect b="0" l="33084" r="23985" t="0"/>
          <a:stretch/>
        </p:blipFill>
        <p:spPr>
          <a:xfrm>
            <a:off x="2839407" y="0"/>
            <a:ext cx="6518292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2" name="Google Shape;162;p15"/>
          <p:cNvGrpSpPr/>
          <p:nvPr/>
        </p:nvGrpSpPr>
        <p:grpSpPr>
          <a:xfrm>
            <a:off x="0" y="-108496"/>
            <a:ext cx="3086101" cy="10395496"/>
            <a:chOff x="0" y="-28575"/>
            <a:chExt cx="812800" cy="2737908"/>
          </a:xfrm>
        </p:grpSpPr>
        <p:sp>
          <p:nvSpPr>
            <p:cNvPr id="163" name="Google Shape;163;p15"/>
            <p:cNvSpPr/>
            <p:nvPr/>
          </p:nvSpPr>
          <p:spPr>
            <a:xfrm>
              <a:off x="0" y="0"/>
              <a:ext cx="747827" cy="2709333"/>
            </a:xfrm>
            <a:custGeom>
              <a:rect b="b" l="l" r="r" t="t"/>
              <a:pathLst>
                <a:path extrusionOk="0" h="2709333" w="747827">
                  <a:moveTo>
                    <a:pt x="0" y="0"/>
                  </a:moveTo>
                  <a:lnTo>
                    <a:pt x="747827" y="0"/>
                  </a:lnTo>
                  <a:lnTo>
                    <a:pt x="747827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7D2AE8"/>
            </a:solidFill>
            <a:ln>
              <a:noFill/>
            </a:ln>
          </p:spPr>
        </p:sp>
        <p:sp>
          <p:nvSpPr>
            <p:cNvPr id="164" name="Google Shape;164;p15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0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5" name="Google Shape;165;p15"/>
          <p:cNvSpPr txBox="1"/>
          <p:nvPr/>
        </p:nvSpPr>
        <p:spPr>
          <a:xfrm rot="-5400000">
            <a:off x="-2961396" y="4345525"/>
            <a:ext cx="87240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0">
                <a:solidFill>
                  <a:srgbClr val="DEC0F1"/>
                </a:solidFill>
                <a:latin typeface="Russo One"/>
                <a:ea typeface="Russo One"/>
                <a:cs typeface="Russo One"/>
                <a:sym typeface="Russo One"/>
              </a:rPr>
              <a:t>Problem</a:t>
            </a:r>
            <a:endParaRPr/>
          </a:p>
        </p:txBody>
      </p:sp>
      <p:sp>
        <p:nvSpPr>
          <p:cNvPr id="166" name="Google Shape;166;p15"/>
          <p:cNvSpPr txBox="1"/>
          <p:nvPr/>
        </p:nvSpPr>
        <p:spPr>
          <a:xfrm>
            <a:off x="9811825" y="571225"/>
            <a:ext cx="8189100" cy="89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/>
              <a:t>It is important to know the action going on in the image which can prevent various problems by taking care in order to avoid predicated results</a:t>
            </a:r>
            <a:endParaRPr b="1" sz="2400"/>
          </a:p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400"/>
          </a:p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400"/>
              <a:t>In the realm of autonomous cars, where computer vision techniques are used to recognize and track things like other vehicles, pedestrians, and traffic signals, image recognition has a wide range of applications. Image recognition can be used in the healthcare sector to identify irregularities in medical images like X-rays and CT scans, as well as in the retail sector to maintain inventories and track customer behavior.</a:t>
            </a:r>
            <a:endParaRPr b="1" sz="2400"/>
          </a:p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400"/>
          </a:p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400"/>
              <a:t>In general, image recognition offers a solution to the challenge of finding and classifying objects in visual data, enabling automated analysis and decision-making based on visual data.</a:t>
            </a:r>
            <a:endParaRPr b="1" sz="2200"/>
          </a:p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/>
          </a:p>
        </p:txBody>
      </p:sp>
      <p:sp>
        <p:nvSpPr>
          <p:cNvPr id="167" name="Google Shape;167;p15"/>
          <p:cNvSpPr txBox="1"/>
          <p:nvPr/>
        </p:nvSpPr>
        <p:spPr>
          <a:xfrm>
            <a:off x="11115611" y="8596175"/>
            <a:ext cx="55944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EC0F1"/>
        </a:solidFill>
      </p:bgPr>
    </p:bg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2" name="Google Shape;172;p16"/>
          <p:cNvGrpSpPr/>
          <p:nvPr/>
        </p:nvGrpSpPr>
        <p:grpSpPr>
          <a:xfrm>
            <a:off x="12753651" y="106350"/>
            <a:ext cx="5534467" cy="10180637"/>
            <a:chOff x="0" y="-28575"/>
            <a:chExt cx="1942941" cy="2737908"/>
          </a:xfrm>
        </p:grpSpPr>
        <p:sp>
          <p:nvSpPr>
            <p:cNvPr id="173" name="Google Shape;173;p16"/>
            <p:cNvSpPr/>
            <p:nvPr/>
          </p:nvSpPr>
          <p:spPr>
            <a:xfrm>
              <a:off x="0" y="0"/>
              <a:ext cx="1942941" cy="2709333"/>
            </a:xfrm>
            <a:custGeom>
              <a:rect b="b" l="l" r="r" t="t"/>
              <a:pathLst>
                <a:path extrusionOk="0" h="2709333" w="1942941">
                  <a:moveTo>
                    <a:pt x="0" y="0"/>
                  </a:moveTo>
                  <a:lnTo>
                    <a:pt x="1942941" y="0"/>
                  </a:lnTo>
                  <a:lnTo>
                    <a:pt x="194294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40926"/>
            </a:solidFill>
            <a:ln>
              <a:noFill/>
            </a:ln>
          </p:spPr>
        </p:sp>
        <p:sp>
          <p:nvSpPr>
            <p:cNvPr id="174" name="Google Shape;174;p16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0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75" name="Google Shape;175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753650" y="282250"/>
            <a:ext cx="10180603" cy="1018060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6" name="Google Shape;176;p16"/>
          <p:cNvGrpSpPr/>
          <p:nvPr/>
        </p:nvGrpSpPr>
        <p:grpSpPr>
          <a:xfrm>
            <a:off x="658660" y="5741821"/>
            <a:ext cx="493370" cy="510715"/>
            <a:chOff x="0" y="-28575"/>
            <a:chExt cx="812800" cy="841375"/>
          </a:xfrm>
        </p:grpSpPr>
        <p:sp>
          <p:nvSpPr>
            <p:cNvPr id="177" name="Google Shape;177;p16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7D2AE8"/>
            </a:solidFill>
            <a:ln>
              <a:noFill/>
            </a:ln>
          </p:spPr>
        </p:sp>
        <p:sp>
          <p:nvSpPr>
            <p:cNvPr id="178" name="Google Shape;178;p16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0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9" name="Google Shape;179;p16"/>
          <p:cNvSpPr txBox="1"/>
          <p:nvPr/>
        </p:nvSpPr>
        <p:spPr>
          <a:xfrm>
            <a:off x="1515710" y="585051"/>
            <a:ext cx="9760500" cy="16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999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36">
                <a:solidFill>
                  <a:srgbClr val="040926"/>
                </a:solidFill>
                <a:latin typeface="Russo One"/>
                <a:ea typeface="Russo One"/>
                <a:cs typeface="Russo One"/>
                <a:sym typeface="Russo One"/>
              </a:rPr>
              <a:t>Data Source</a:t>
            </a:r>
            <a:endParaRPr/>
          </a:p>
        </p:txBody>
      </p:sp>
      <p:sp>
        <p:nvSpPr>
          <p:cNvPr id="180" name="Google Shape;180;p16"/>
          <p:cNvSpPr txBox="1"/>
          <p:nvPr/>
        </p:nvSpPr>
        <p:spPr>
          <a:xfrm>
            <a:off x="1515700" y="4844650"/>
            <a:ext cx="12643500" cy="15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500">
              <a:solidFill>
                <a:srgbClr val="040926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>
                <a:solidFill>
                  <a:srgbClr val="040926"/>
                </a:solidFill>
                <a:latin typeface="Nunito Sans"/>
                <a:ea typeface="Nunito Sans"/>
                <a:cs typeface="Nunito Sans"/>
                <a:sym typeface="Nunito Sans"/>
              </a:rPr>
              <a:t>Downloaded Flicker</a:t>
            </a:r>
            <a:r>
              <a:rPr lang="en-US" sz="4500">
                <a:solidFill>
                  <a:srgbClr val="040926"/>
                </a:solidFill>
                <a:latin typeface="Nunito Sans"/>
                <a:ea typeface="Nunito Sans"/>
                <a:cs typeface="Nunito Sans"/>
                <a:sym typeface="Nunito Sans"/>
              </a:rPr>
              <a:t> </a:t>
            </a:r>
            <a:r>
              <a:rPr lang="en-US" sz="4500">
                <a:solidFill>
                  <a:srgbClr val="040926"/>
                </a:solidFill>
                <a:latin typeface="Nunito Sans"/>
                <a:ea typeface="Nunito Sans"/>
                <a:cs typeface="Nunito Sans"/>
                <a:sym typeface="Nunito Sans"/>
              </a:rPr>
              <a:t>8K dataset from kaggle</a:t>
            </a:r>
            <a:endParaRPr/>
          </a:p>
        </p:txBody>
      </p:sp>
      <p:grpSp>
        <p:nvGrpSpPr>
          <p:cNvPr id="181" name="Google Shape;181;p16"/>
          <p:cNvGrpSpPr/>
          <p:nvPr/>
        </p:nvGrpSpPr>
        <p:grpSpPr>
          <a:xfrm>
            <a:off x="658660" y="6780142"/>
            <a:ext cx="493370" cy="510715"/>
            <a:chOff x="0" y="-28575"/>
            <a:chExt cx="812800" cy="841375"/>
          </a:xfrm>
        </p:grpSpPr>
        <p:sp>
          <p:nvSpPr>
            <p:cNvPr id="182" name="Google Shape;182;p16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40926"/>
            </a:solidFill>
            <a:ln>
              <a:noFill/>
            </a:ln>
          </p:spPr>
        </p:sp>
        <p:sp>
          <p:nvSpPr>
            <p:cNvPr id="183" name="Google Shape;183;p16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0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4" name="Google Shape;184;p16"/>
          <p:cNvSpPr txBox="1"/>
          <p:nvPr/>
        </p:nvSpPr>
        <p:spPr>
          <a:xfrm>
            <a:off x="1515701" y="5885125"/>
            <a:ext cx="11238000" cy="15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500">
              <a:solidFill>
                <a:srgbClr val="040926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>
                <a:solidFill>
                  <a:srgbClr val="040926"/>
                </a:solidFill>
                <a:latin typeface="Nunito Sans"/>
                <a:ea typeface="Nunito Sans"/>
                <a:cs typeface="Nunito Sans"/>
                <a:sym typeface="Nunito Sans"/>
              </a:rPr>
              <a:t>The Dataset Comes with caption file</a:t>
            </a:r>
            <a:endParaRPr/>
          </a:p>
        </p:txBody>
      </p:sp>
      <p:grpSp>
        <p:nvGrpSpPr>
          <p:cNvPr id="185" name="Google Shape;185;p16"/>
          <p:cNvGrpSpPr/>
          <p:nvPr/>
        </p:nvGrpSpPr>
        <p:grpSpPr>
          <a:xfrm>
            <a:off x="658660" y="7818463"/>
            <a:ext cx="493370" cy="510715"/>
            <a:chOff x="0" y="-28575"/>
            <a:chExt cx="812800" cy="841375"/>
          </a:xfrm>
        </p:grpSpPr>
        <p:sp>
          <p:nvSpPr>
            <p:cNvPr id="186" name="Google Shape;186;p16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7D2AE8"/>
            </a:solidFill>
            <a:ln>
              <a:noFill/>
            </a:ln>
          </p:spPr>
        </p:sp>
        <p:sp>
          <p:nvSpPr>
            <p:cNvPr id="187" name="Google Shape;187;p16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0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8" name="Google Shape;188;p16"/>
          <p:cNvSpPr txBox="1"/>
          <p:nvPr/>
        </p:nvSpPr>
        <p:spPr>
          <a:xfrm>
            <a:off x="1515695" y="6925632"/>
            <a:ext cx="9156600" cy="15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500">
              <a:solidFill>
                <a:srgbClr val="040926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>
                <a:solidFill>
                  <a:srgbClr val="040926"/>
                </a:solidFill>
                <a:latin typeface="Nunito Sans"/>
                <a:ea typeface="Nunito Sans"/>
                <a:cs typeface="Nunito Sans"/>
                <a:sym typeface="Nunito Sans"/>
              </a:rPr>
              <a:t>Image format downloaded is jpg</a:t>
            </a:r>
            <a:endParaRPr/>
          </a:p>
        </p:txBody>
      </p:sp>
      <p:sp>
        <p:nvSpPr>
          <p:cNvPr id="189" name="Google Shape;189;p16"/>
          <p:cNvSpPr txBox="1"/>
          <p:nvPr/>
        </p:nvSpPr>
        <p:spPr>
          <a:xfrm>
            <a:off x="1515695" y="7966128"/>
            <a:ext cx="91566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16"/>
          <p:cNvSpPr txBox="1"/>
          <p:nvPr/>
        </p:nvSpPr>
        <p:spPr>
          <a:xfrm>
            <a:off x="1515695" y="9009249"/>
            <a:ext cx="91566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16"/>
          <p:cNvSpPr txBox="1"/>
          <p:nvPr/>
        </p:nvSpPr>
        <p:spPr>
          <a:xfrm>
            <a:off x="2128175" y="2714550"/>
            <a:ext cx="6748500" cy="11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1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2" name="Google Shape;19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2425" y="2893662"/>
            <a:ext cx="4377162" cy="169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19850" y="2554500"/>
            <a:ext cx="4029171" cy="2773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EC0F1"/>
        </a:solidFill>
      </p:bgPr>
    </p:bg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17"/>
          <p:cNvPicPr preferRelativeResize="0"/>
          <p:nvPr/>
        </p:nvPicPr>
        <p:blipFill rotWithShape="1">
          <a:blip r:embed="rId3">
            <a:alphaModFix/>
          </a:blip>
          <a:srcRect b="7786" l="0" r="0" t="7786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9" name="Google Shape;199;p17"/>
          <p:cNvGrpSpPr/>
          <p:nvPr/>
        </p:nvGrpSpPr>
        <p:grpSpPr>
          <a:xfrm>
            <a:off x="11108790" y="5817087"/>
            <a:ext cx="9765327" cy="4469912"/>
            <a:chOff x="1253" y="0"/>
            <a:chExt cx="13020436" cy="5959883"/>
          </a:xfrm>
        </p:grpSpPr>
        <p:grpSp>
          <p:nvGrpSpPr>
            <p:cNvPr id="200" name="Google Shape;200;p17"/>
            <p:cNvGrpSpPr/>
            <p:nvPr/>
          </p:nvGrpSpPr>
          <p:grpSpPr>
            <a:xfrm>
              <a:off x="6650737" y="5398073"/>
              <a:ext cx="559303" cy="561810"/>
              <a:chOff x="1813" y="0"/>
              <a:chExt cx="809173" cy="812800"/>
            </a:xfrm>
          </p:grpSpPr>
          <p:sp>
            <p:nvSpPr>
              <p:cNvPr id="201" name="Google Shape;201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4901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3" name="Google Shape;203;p17"/>
            <p:cNvGrpSpPr/>
            <p:nvPr/>
          </p:nvGrpSpPr>
          <p:grpSpPr>
            <a:xfrm>
              <a:off x="6650737" y="4504109"/>
              <a:ext cx="559303" cy="561810"/>
              <a:chOff x="1813" y="0"/>
              <a:chExt cx="809173" cy="812800"/>
            </a:xfrm>
          </p:grpSpPr>
          <p:sp>
            <p:nvSpPr>
              <p:cNvPr id="204" name="Google Shape;204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1372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6" name="Google Shape;206;p17"/>
            <p:cNvGrpSpPr/>
            <p:nvPr/>
          </p:nvGrpSpPr>
          <p:grpSpPr>
            <a:xfrm>
              <a:off x="6650737" y="3610145"/>
              <a:ext cx="559303" cy="561810"/>
              <a:chOff x="1813" y="0"/>
              <a:chExt cx="809173" cy="812800"/>
            </a:xfrm>
          </p:grpSpPr>
          <p:sp>
            <p:nvSpPr>
              <p:cNvPr id="207" name="Google Shape;207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74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" name="Google Shape;208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9" name="Google Shape;209;p17"/>
            <p:cNvGrpSpPr/>
            <p:nvPr/>
          </p:nvGrpSpPr>
          <p:grpSpPr>
            <a:xfrm>
              <a:off x="6650737" y="2716181"/>
              <a:ext cx="559303" cy="561810"/>
              <a:chOff x="1813" y="0"/>
              <a:chExt cx="809173" cy="812800"/>
            </a:xfrm>
          </p:grpSpPr>
          <p:sp>
            <p:nvSpPr>
              <p:cNvPr id="210" name="Google Shape;210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4313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2" name="Google Shape;212;p17"/>
            <p:cNvGrpSpPr/>
            <p:nvPr/>
          </p:nvGrpSpPr>
          <p:grpSpPr>
            <a:xfrm>
              <a:off x="6650737" y="1822217"/>
              <a:ext cx="559303" cy="561810"/>
              <a:chOff x="1813" y="0"/>
              <a:chExt cx="809173" cy="812800"/>
            </a:xfrm>
          </p:grpSpPr>
          <p:sp>
            <p:nvSpPr>
              <p:cNvPr id="213" name="Google Shape;213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0392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" name="Google Shape;214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5" name="Google Shape;215;p17"/>
            <p:cNvGrpSpPr/>
            <p:nvPr/>
          </p:nvGrpSpPr>
          <p:grpSpPr>
            <a:xfrm>
              <a:off x="6650737" y="928253"/>
              <a:ext cx="559303" cy="561810"/>
              <a:chOff x="1813" y="0"/>
              <a:chExt cx="809173" cy="812800"/>
            </a:xfrm>
          </p:grpSpPr>
          <p:sp>
            <p:nvSpPr>
              <p:cNvPr id="216" name="Google Shape;216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7254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8" name="Google Shape;218;p17"/>
            <p:cNvGrpSpPr/>
            <p:nvPr/>
          </p:nvGrpSpPr>
          <p:grpSpPr>
            <a:xfrm>
              <a:off x="6650737" y="34289"/>
              <a:ext cx="559303" cy="561810"/>
              <a:chOff x="1813" y="0"/>
              <a:chExt cx="809173" cy="812800"/>
            </a:xfrm>
          </p:grpSpPr>
          <p:sp>
            <p:nvSpPr>
              <p:cNvPr id="219" name="Google Shape;219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3333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" name="Google Shape;220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1" name="Google Shape;221;p17"/>
            <p:cNvGrpSpPr/>
            <p:nvPr/>
          </p:nvGrpSpPr>
          <p:grpSpPr>
            <a:xfrm>
              <a:off x="7480973" y="5398073"/>
              <a:ext cx="559303" cy="561810"/>
              <a:chOff x="1813" y="0"/>
              <a:chExt cx="809173" cy="812800"/>
            </a:xfrm>
          </p:grpSpPr>
          <p:sp>
            <p:nvSpPr>
              <p:cNvPr id="222" name="Google Shape;222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4901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" name="Google Shape;223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4" name="Google Shape;224;p17"/>
            <p:cNvGrpSpPr/>
            <p:nvPr/>
          </p:nvGrpSpPr>
          <p:grpSpPr>
            <a:xfrm>
              <a:off x="7480973" y="4504109"/>
              <a:ext cx="559303" cy="561810"/>
              <a:chOff x="1813" y="0"/>
              <a:chExt cx="809173" cy="812800"/>
            </a:xfrm>
          </p:grpSpPr>
          <p:sp>
            <p:nvSpPr>
              <p:cNvPr id="225" name="Google Shape;225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1372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7" name="Google Shape;227;p17"/>
            <p:cNvGrpSpPr/>
            <p:nvPr/>
          </p:nvGrpSpPr>
          <p:grpSpPr>
            <a:xfrm>
              <a:off x="7480973" y="3610145"/>
              <a:ext cx="559303" cy="561810"/>
              <a:chOff x="1813" y="0"/>
              <a:chExt cx="809173" cy="812800"/>
            </a:xfrm>
          </p:grpSpPr>
          <p:sp>
            <p:nvSpPr>
              <p:cNvPr id="228" name="Google Shape;228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74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" name="Google Shape;229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0" name="Google Shape;230;p17"/>
            <p:cNvGrpSpPr/>
            <p:nvPr/>
          </p:nvGrpSpPr>
          <p:grpSpPr>
            <a:xfrm>
              <a:off x="7480973" y="2716181"/>
              <a:ext cx="559303" cy="561810"/>
              <a:chOff x="1813" y="0"/>
              <a:chExt cx="809173" cy="812800"/>
            </a:xfrm>
          </p:grpSpPr>
          <p:sp>
            <p:nvSpPr>
              <p:cNvPr id="231" name="Google Shape;231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4313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3" name="Google Shape;233;p17"/>
            <p:cNvGrpSpPr/>
            <p:nvPr/>
          </p:nvGrpSpPr>
          <p:grpSpPr>
            <a:xfrm>
              <a:off x="7480973" y="1822217"/>
              <a:ext cx="559303" cy="561810"/>
              <a:chOff x="1813" y="0"/>
              <a:chExt cx="809173" cy="812800"/>
            </a:xfrm>
          </p:grpSpPr>
          <p:sp>
            <p:nvSpPr>
              <p:cNvPr id="234" name="Google Shape;234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0392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" name="Google Shape;235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6" name="Google Shape;236;p17"/>
            <p:cNvGrpSpPr/>
            <p:nvPr/>
          </p:nvGrpSpPr>
          <p:grpSpPr>
            <a:xfrm>
              <a:off x="7480973" y="928253"/>
              <a:ext cx="559303" cy="561810"/>
              <a:chOff x="1813" y="0"/>
              <a:chExt cx="809173" cy="812800"/>
            </a:xfrm>
          </p:grpSpPr>
          <p:sp>
            <p:nvSpPr>
              <p:cNvPr id="237" name="Google Shape;237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7254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9" name="Google Shape;239;p17"/>
            <p:cNvGrpSpPr/>
            <p:nvPr/>
          </p:nvGrpSpPr>
          <p:grpSpPr>
            <a:xfrm>
              <a:off x="7480973" y="34289"/>
              <a:ext cx="559303" cy="561810"/>
              <a:chOff x="1813" y="0"/>
              <a:chExt cx="809173" cy="812800"/>
            </a:xfrm>
          </p:grpSpPr>
          <p:sp>
            <p:nvSpPr>
              <p:cNvPr id="240" name="Google Shape;240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3333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2" name="Google Shape;242;p17"/>
            <p:cNvGrpSpPr/>
            <p:nvPr/>
          </p:nvGrpSpPr>
          <p:grpSpPr>
            <a:xfrm>
              <a:off x="8311208" y="5398073"/>
              <a:ext cx="559303" cy="561810"/>
              <a:chOff x="1813" y="0"/>
              <a:chExt cx="809173" cy="812800"/>
            </a:xfrm>
          </p:grpSpPr>
          <p:sp>
            <p:nvSpPr>
              <p:cNvPr id="243" name="Google Shape;243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4901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" name="Google Shape;244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5" name="Google Shape;245;p17"/>
            <p:cNvGrpSpPr/>
            <p:nvPr/>
          </p:nvGrpSpPr>
          <p:grpSpPr>
            <a:xfrm>
              <a:off x="8311208" y="4504109"/>
              <a:ext cx="559303" cy="561810"/>
              <a:chOff x="1813" y="0"/>
              <a:chExt cx="809173" cy="812800"/>
            </a:xfrm>
          </p:grpSpPr>
          <p:sp>
            <p:nvSpPr>
              <p:cNvPr id="246" name="Google Shape;246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1372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8" name="Google Shape;248;p17"/>
            <p:cNvGrpSpPr/>
            <p:nvPr/>
          </p:nvGrpSpPr>
          <p:grpSpPr>
            <a:xfrm>
              <a:off x="8311208" y="3610145"/>
              <a:ext cx="559303" cy="561810"/>
              <a:chOff x="1813" y="0"/>
              <a:chExt cx="809173" cy="812800"/>
            </a:xfrm>
          </p:grpSpPr>
          <p:sp>
            <p:nvSpPr>
              <p:cNvPr id="249" name="Google Shape;249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74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" name="Google Shape;250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1" name="Google Shape;251;p17"/>
            <p:cNvGrpSpPr/>
            <p:nvPr/>
          </p:nvGrpSpPr>
          <p:grpSpPr>
            <a:xfrm>
              <a:off x="8311208" y="2716181"/>
              <a:ext cx="559303" cy="561810"/>
              <a:chOff x="1813" y="0"/>
              <a:chExt cx="809173" cy="812800"/>
            </a:xfrm>
          </p:grpSpPr>
          <p:sp>
            <p:nvSpPr>
              <p:cNvPr id="252" name="Google Shape;252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4313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4" name="Google Shape;254;p17"/>
            <p:cNvGrpSpPr/>
            <p:nvPr/>
          </p:nvGrpSpPr>
          <p:grpSpPr>
            <a:xfrm>
              <a:off x="8311208" y="1822217"/>
              <a:ext cx="559303" cy="561810"/>
              <a:chOff x="1813" y="0"/>
              <a:chExt cx="809173" cy="812800"/>
            </a:xfrm>
          </p:grpSpPr>
          <p:sp>
            <p:nvSpPr>
              <p:cNvPr id="255" name="Google Shape;255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0392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7" name="Google Shape;257;p17"/>
            <p:cNvGrpSpPr/>
            <p:nvPr/>
          </p:nvGrpSpPr>
          <p:grpSpPr>
            <a:xfrm>
              <a:off x="8311208" y="928253"/>
              <a:ext cx="559303" cy="561810"/>
              <a:chOff x="1813" y="0"/>
              <a:chExt cx="809173" cy="812800"/>
            </a:xfrm>
          </p:grpSpPr>
          <p:sp>
            <p:nvSpPr>
              <p:cNvPr id="258" name="Google Shape;258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7254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9" name="Google Shape;259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0" name="Google Shape;260;p17"/>
            <p:cNvGrpSpPr/>
            <p:nvPr/>
          </p:nvGrpSpPr>
          <p:grpSpPr>
            <a:xfrm>
              <a:off x="8311208" y="34289"/>
              <a:ext cx="559303" cy="561810"/>
              <a:chOff x="1813" y="0"/>
              <a:chExt cx="809173" cy="812800"/>
            </a:xfrm>
          </p:grpSpPr>
          <p:sp>
            <p:nvSpPr>
              <p:cNvPr id="261" name="Google Shape;261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3333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3" name="Google Shape;263;p17"/>
            <p:cNvGrpSpPr/>
            <p:nvPr/>
          </p:nvGrpSpPr>
          <p:grpSpPr>
            <a:xfrm>
              <a:off x="9141444" y="5398073"/>
              <a:ext cx="559303" cy="561810"/>
              <a:chOff x="1813" y="0"/>
              <a:chExt cx="809173" cy="812800"/>
            </a:xfrm>
          </p:grpSpPr>
          <p:sp>
            <p:nvSpPr>
              <p:cNvPr id="264" name="Google Shape;264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4901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6" name="Google Shape;266;p17"/>
            <p:cNvGrpSpPr/>
            <p:nvPr/>
          </p:nvGrpSpPr>
          <p:grpSpPr>
            <a:xfrm>
              <a:off x="9141444" y="4504109"/>
              <a:ext cx="559303" cy="561810"/>
              <a:chOff x="1813" y="0"/>
              <a:chExt cx="809173" cy="812800"/>
            </a:xfrm>
          </p:grpSpPr>
          <p:sp>
            <p:nvSpPr>
              <p:cNvPr id="267" name="Google Shape;267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1372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8" name="Google Shape;268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9" name="Google Shape;269;p17"/>
            <p:cNvGrpSpPr/>
            <p:nvPr/>
          </p:nvGrpSpPr>
          <p:grpSpPr>
            <a:xfrm>
              <a:off x="9141444" y="3610145"/>
              <a:ext cx="559303" cy="561810"/>
              <a:chOff x="1813" y="0"/>
              <a:chExt cx="809173" cy="812800"/>
            </a:xfrm>
          </p:grpSpPr>
          <p:sp>
            <p:nvSpPr>
              <p:cNvPr id="270" name="Google Shape;270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74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1" name="Google Shape;271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2" name="Google Shape;272;p17"/>
            <p:cNvGrpSpPr/>
            <p:nvPr/>
          </p:nvGrpSpPr>
          <p:grpSpPr>
            <a:xfrm>
              <a:off x="9141444" y="2716181"/>
              <a:ext cx="559303" cy="561810"/>
              <a:chOff x="1813" y="0"/>
              <a:chExt cx="809173" cy="812800"/>
            </a:xfrm>
          </p:grpSpPr>
          <p:sp>
            <p:nvSpPr>
              <p:cNvPr id="273" name="Google Shape;273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4313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4" name="Google Shape;274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5" name="Google Shape;275;p17"/>
            <p:cNvGrpSpPr/>
            <p:nvPr/>
          </p:nvGrpSpPr>
          <p:grpSpPr>
            <a:xfrm>
              <a:off x="9141444" y="1822217"/>
              <a:ext cx="559303" cy="561810"/>
              <a:chOff x="1813" y="0"/>
              <a:chExt cx="809173" cy="812800"/>
            </a:xfrm>
          </p:grpSpPr>
          <p:sp>
            <p:nvSpPr>
              <p:cNvPr id="276" name="Google Shape;276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0392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7" name="Google Shape;277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8" name="Google Shape;278;p17"/>
            <p:cNvGrpSpPr/>
            <p:nvPr/>
          </p:nvGrpSpPr>
          <p:grpSpPr>
            <a:xfrm>
              <a:off x="9141444" y="928253"/>
              <a:ext cx="559303" cy="561810"/>
              <a:chOff x="1813" y="0"/>
              <a:chExt cx="809173" cy="812800"/>
            </a:xfrm>
          </p:grpSpPr>
          <p:sp>
            <p:nvSpPr>
              <p:cNvPr id="279" name="Google Shape;279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7254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" name="Google Shape;280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1" name="Google Shape;281;p17"/>
            <p:cNvGrpSpPr/>
            <p:nvPr/>
          </p:nvGrpSpPr>
          <p:grpSpPr>
            <a:xfrm>
              <a:off x="9141444" y="34289"/>
              <a:ext cx="559303" cy="561810"/>
              <a:chOff x="1813" y="0"/>
              <a:chExt cx="809173" cy="812800"/>
            </a:xfrm>
          </p:grpSpPr>
          <p:sp>
            <p:nvSpPr>
              <p:cNvPr id="282" name="Google Shape;282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3333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" name="Google Shape;283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4" name="Google Shape;284;p17"/>
            <p:cNvGrpSpPr/>
            <p:nvPr/>
          </p:nvGrpSpPr>
          <p:grpSpPr>
            <a:xfrm>
              <a:off x="9971680" y="5398073"/>
              <a:ext cx="559303" cy="561810"/>
              <a:chOff x="1813" y="0"/>
              <a:chExt cx="809173" cy="812800"/>
            </a:xfrm>
          </p:grpSpPr>
          <p:sp>
            <p:nvSpPr>
              <p:cNvPr id="285" name="Google Shape;285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4901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" name="Google Shape;286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7" name="Google Shape;287;p17"/>
            <p:cNvGrpSpPr/>
            <p:nvPr/>
          </p:nvGrpSpPr>
          <p:grpSpPr>
            <a:xfrm>
              <a:off x="9971680" y="4504109"/>
              <a:ext cx="559303" cy="561810"/>
              <a:chOff x="1813" y="0"/>
              <a:chExt cx="809173" cy="812800"/>
            </a:xfrm>
          </p:grpSpPr>
          <p:sp>
            <p:nvSpPr>
              <p:cNvPr id="288" name="Google Shape;288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1372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9" name="Google Shape;289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0" name="Google Shape;290;p17"/>
            <p:cNvGrpSpPr/>
            <p:nvPr/>
          </p:nvGrpSpPr>
          <p:grpSpPr>
            <a:xfrm>
              <a:off x="9971680" y="3610145"/>
              <a:ext cx="559303" cy="561810"/>
              <a:chOff x="1813" y="0"/>
              <a:chExt cx="809173" cy="812800"/>
            </a:xfrm>
          </p:grpSpPr>
          <p:sp>
            <p:nvSpPr>
              <p:cNvPr id="291" name="Google Shape;291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74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" name="Google Shape;292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3" name="Google Shape;293;p17"/>
            <p:cNvGrpSpPr/>
            <p:nvPr/>
          </p:nvGrpSpPr>
          <p:grpSpPr>
            <a:xfrm>
              <a:off x="9971680" y="2716181"/>
              <a:ext cx="559303" cy="561810"/>
              <a:chOff x="1813" y="0"/>
              <a:chExt cx="809173" cy="812800"/>
            </a:xfrm>
          </p:grpSpPr>
          <p:sp>
            <p:nvSpPr>
              <p:cNvPr id="294" name="Google Shape;294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4313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5" name="Google Shape;295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6" name="Google Shape;296;p17"/>
            <p:cNvGrpSpPr/>
            <p:nvPr/>
          </p:nvGrpSpPr>
          <p:grpSpPr>
            <a:xfrm>
              <a:off x="9971680" y="1822217"/>
              <a:ext cx="559303" cy="561810"/>
              <a:chOff x="1813" y="0"/>
              <a:chExt cx="809173" cy="812800"/>
            </a:xfrm>
          </p:grpSpPr>
          <p:sp>
            <p:nvSpPr>
              <p:cNvPr id="297" name="Google Shape;297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0392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" name="Google Shape;298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9" name="Google Shape;299;p17"/>
            <p:cNvGrpSpPr/>
            <p:nvPr/>
          </p:nvGrpSpPr>
          <p:grpSpPr>
            <a:xfrm>
              <a:off x="9971680" y="928253"/>
              <a:ext cx="559303" cy="561810"/>
              <a:chOff x="1813" y="0"/>
              <a:chExt cx="809173" cy="812800"/>
            </a:xfrm>
          </p:grpSpPr>
          <p:sp>
            <p:nvSpPr>
              <p:cNvPr id="300" name="Google Shape;300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7254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" name="Google Shape;301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2" name="Google Shape;302;p17"/>
            <p:cNvGrpSpPr/>
            <p:nvPr/>
          </p:nvGrpSpPr>
          <p:grpSpPr>
            <a:xfrm>
              <a:off x="9971680" y="34289"/>
              <a:ext cx="559303" cy="561810"/>
              <a:chOff x="1813" y="0"/>
              <a:chExt cx="809173" cy="812800"/>
            </a:xfrm>
          </p:grpSpPr>
          <p:sp>
            <p:nvSpPr>
              <p:cNvPr id="303" name="Google Shape;303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3333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" name="Google Shape;304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5" name="Google Shape;305;p17"/>
            <p:cNvGrpSpPr/>
            <p:nvPr/>
          </p:nvGrpSpPr>
          <p:grpSpPr>
            <a:xfrm>
              <a:off x="10801915" y="5398073"/>
              <a:ext cx="559303" cy="561810"/>
              <a:chOff x="1813" y="0"/>
              <a:chExt cx="809173" cy="812800"/>
            </a:xfrm>
          </p:grpSpPr>
          <p:sp>
            <p:nvSpPr>
              <p:cNvPr id="306" name="Google Shape;306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4901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" name="Google Shape;307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8" name="Google Shape;308;p17"/>
            <p:cNvGrpSpPr/>
            <p:nvPr/>
          </p:nvGrpSpPr>
          <p:grpSpPr>
            <a:xfrm>
              <a:off x="10801915" y="4504109"/>
              <a:ext cx="559303" cy="561810"/>
              <a:chOff x="1813" y="0"/>
              <a:chExt cx="809173" cy="812800"/>
            </a:xfrm>
          </p:grpSpPr>
          <p:sp>
            <p:nvSpPr>
              <p:cNvPr id="309" name="Google Shape;309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1372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" name="Google Shape;310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1" name="Google Shape;311;p17"/>
            <p:cNvGrpSpPr/>
            <p:nvPr/>
          </p:nvGrpSpPr>
          <p:grpSpPr>
            <a:xfrm>
              <a:off x="10801915" y="3610145"/>
              <a:ext cx="559303" cy="561810"/>
              <a:chOff x="1813" y="0"/>
              <a:chExt cx="809173" cy="812800"/>
            </a:xfrm>
          </p:grpSpPr>
          <p:sp>
            <p:nvSpPr>
              <p:cNvPr id="312" name="Google Shape;312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74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3" name="Google Shape;313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4" name="Google Shape;314;p17"/>
            <p:cNvGrpSpPr/>
            <p:nvPr/>
          </p:nvGrpSpPr>
          <p:grpSpPr>
            <a:xfrm>
              <a:off x="10801915" y="2716181"/>
              <a:ext cx="559303" cy="561810"/>
              <a:chOff x="1813" y="0"/>
              <a:chExt cx="809173" cy="812800"/>
            </a:xfrm>
          </p:grpSpPr>
          <p:sp>
            <p:nvSpPr>
              <p:cNvPr id="315" name="Google Shape;315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4313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6" name="Google Shape;316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7" name="Google Shape;317;p17"/>
            <p:cNvGrpSpPr/>
            <p:nvPr/>
          </p:nvGrpSpPr>
          <p:grpSpPr>
            <a:xfrm>
              <a:off x="10801915" y="1822217"/>
              <a:ext cx="559303" cy="561810"/>
              <a:chOff x="1813" y="0"/>
              <a:chExt cx="809173" cy="812800"/>
            </a:xfrm>
          </p:grpSpPr>
          <p:sp>
            <p:nvSpPr>
              <p:cNvPr id="318" name="Google Shape;318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0392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9" name="Google Shape;319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0" name="Google Shape;320;p17"/>
            <p:cNvGrpSpPr/>
            <p:nvPr/>
          </p:nvGrpSpPr>
          <p:grpSpPr>
            <a:xfrm>
              <a:off x="10801915" y="928253"/>
              <a:ext cx="559303" cy="561810"/>
              <a:chOff x="1813" y="0"/>
              <a:chExt cx="809173" cy="812800"/>
            </a:xfrm>
          </p:grpSpPr>
          <p:sp>
            <p:nvSpPr>
              <p:cNvPr id="321" name="Google Shape;321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7254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2" name="Google Shape;322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3" name="Google Shape;323;p17"/>
            <p:cNvGrpSpPr/>
            <p:nvPr/>
          </p:nvGrpSpPr>
          <p:grpSpPr>
            <a:xfrm>
              <a:off x="10801915" y="34289"/>
              <a:ext cx="559303" cy="561810"/>
              <a:chOff x="1813" y="0"/>
              <a:chExt cx="809173" cy="812800"/>
            </a:xfrm>
          </p:grpSpPr>
          <p:sp>
            <p:nvSpPr>
              <p:cNvPr id="324" name="Google Shape;324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3333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5" name="Google Shape;325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6" name="Google Shape;326;p17"/>
            <p:cNvGrpSpPr/>
            <p:nvPr/>
          </p:nvGrpSpPr>
          <p:grpSpPr>
            <a:xfrm>
              <a:off x="11632151" y="5398073"/>
              <a:ext cx="559303" cy="561810"/>
              <a:chOff x="1813" y="0"/>
              <a:chExt cx="809173" cy="812800"/>
            </a:xfrm>
          </p:grpSpPr>
          <p:sp>
            <p:nvSpPr>
              <p:cNvPr id="327" name="Google Shape;327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4901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8" name="Google Shape;328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9" name="Google Shape;329;p17"/>
            <p:cNvGrpSpPr/>
            <p:nvPr/>
          </p:nvGrpSpPr>
          <p:grpSpPr>
            <a:xfrm>
              <a:off x="11632151" y="4504109"/>
              <a:ext cx="559303" cy="561810"/>
              <a:chOff x="1813" y="0"/>
              <a:chExt cx="809173" cy="812800"/>
            </a:xfrm>
          </p:grpSpPr>
          <p:sp>
            <p:nvSpPr>
              <p:cNvPr id="330" name="Google Shape;330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1372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1" name="Google Shape;331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2" name="Google Shape;332;p17"/>
            <p:cNvGrpSpPr/>
            <p:nvPr/>
          </p:nvGrpSpPr>
          <p:grpSpPr>
            <a:xfrm>
              <a:off x="11632151" y="3610145"/>
              <a:ext cx="559303" cy="561810"/>
              <a:chOff x="1813" y="0"/>
              <a:chExt cx="809173" cy="812800"/>
            </a:xfrm>
          </p:grpSpPr>
          <p:sp>
            <p:nvSpPr>
              <p:cNvPr id="333" name="Google Shape;333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74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4" name="Google Shape;334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5" name="Google Shape;335;p17"/>
            <p:cNvGrpSpPr/>
            <p:nvPr/>
          </p:nvGrpSpPr>
          <p:grpSpPr>
            <a:xfrm>
              <a:off x="11632151" y="2716181"/>
              <a:ext cx="559303" cy="561810"/>
              <a:chOff x="1813" y="0"/>
              <a:chExt cx="809173" cy="812800"/>
            </a:xfrm>
          </p:grpSpPr>
          <p:sp>
            <p:nvSpPr>
              <p:cNvPr id="336" name="Google Shape;336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4313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7" name="Google Shape;337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8" name="Google Shape;338;p17"/>
            <p:cNvGrpSpPr/>
            <p:nvPr/>
          </p:nvGrpSpPr>
          <p:grpSpPr>
            <a:xfrm>
              <a:off x="11632151" y="1822217"/>
              <a:ext cx="559303" cy="561810"/>
              <a:chOff x="1813" y="0"/>
              <a:chExt cx="809173" cy="812800"/>
            </a:xfrm>
          </p:grpSpPr>
          <p:sp>
            <p:nvSpPr>
              <p:cNvPr id="339" name="Google Shape;339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0392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0" name="Google Shape;340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1" name="Google Shape;341;p17"/>
            <p:cNvGrpSpPr/>
            <p:nvPr/>
          </p:nvGrpSpPr>
          <p:grpSpPr>
            <a:xfrm>
              <a:off x="11632151" y="928253"/>
              <a:ext cx="559303" cy="561810"/>
              <a:chOff x="1813" y="0"/>
              <a:chExt cx="809173" cy="812800"/>
            </a:xfrm>
          </p:grpSpPr>
          <p:sp>
            <p:nvSpPr>
              <p:cNvPr id="342" name="Google Shape;342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7254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3" name="Google Shape;343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4" name="Google Shape;344;p17"/>
            <p:cNvGrpSpPr/>
            <p:nvPr/>
          </p:nvGrpSpPr>
          <p:grpSpPr>
            <a:xfrm>
              <a:off x="11632151" y="34289"/>
              <a:ext cx="559303" cy="561810"/>
              <a:chOff x="1813" y="0"/>
              <a:chExt cx="809173" cy="812800"/>
            </a:xfrm>
          </p:grpSpPr>
          <p:sp>
            <p:nvSpPr>
              <p:cNvPr id="345" name="Google Shape;345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3333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6" name="Google Shape;346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7" name="Google Shape;347;p17"/>
            <p:cNvGrpSpPr/>
            <p:nvPr/>
          </p:nvGrpSpPr>
          <p:grpSpPr>
            <a:xfrm>
              <a:off x="12462386" y="5398073"/>
              <a:ext cx="559303" cy="561810"/>
              <a:chOff x="1813" y="0"/>
              <a:chExt cx="809173" cy="812800"/>
            </a:xfrm>
          </p:grpSpPr>
          <p:sp>
            <p:nvSpPr>
              <p:cNvPr id="348" name="Google Shape;348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4901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9" name="Google Shape;349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0" name="Google Shape;350;p17"/>
            <p:cNvGrpSpPr/>
            <p:nvPr/>
          </p:nvGrpSpPr>
          <p:grpSpPr>
            <a:xfrm>
              <a:off x="12462386" y="4504109"/>
              <a:ext cx="559303" cy="561810"/>
              <a:chOff x="1813" y="0"/>
              <a:chExt cx="809173" cy="812800"/>
            </a:xfrm>
          </p:grpSpPr>
          <p:sp>
            <p:nvSpPr>
              <p:cNvPr id="351" name="Google Shape;351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1372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2" name="Google Shape;352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3" name="Google Shape;353;p17"/>
            <p:cNvGrpSpPr/>
            <p:nvPr/>
          </p:nvGrpSpPr>
          <p:grpSpPr>
            <a:xfrm>
              <a:off x="12462386" y="3610145"/>
              <a:ext cx="559303" cy="561810"/>
              <a:chOff x="1813" y="0"/>
              <a:chExt cx="809173" cy="812800"/>
            </a:xfrm>
          </p:grpSpPr>
          <p:sp>
            <p:nvSpPr>
              <p:cNvPr id="354" name="Google Shape;354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74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5" name="Google Shape;355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6" name="Google Shape;356;p17"/>
            <p:cNvGrpSpPr/>
            <p:nvPr/>
          </p:nvGrpSpPr>
          <p:grpSpPr>
            <a:xfrm>
              <a:off x="12462386" y="2716181"/>
              <a:ext cx="559303" cy="561810"/>
              <a:chOff x="1813" y="0"/>
              <a:chExt cx="809173" cy="812800"/>
            </a:xfrm>
          </p:grpSpPr>
          <p:sp>
            <p:nvSpPr>
              <p:cNvPr id="357" name="Google Shape;357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4313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8" name="Google Shape;358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9" name="Google Shape;359;p17"/>
            <p:cNvGrpSpPr/>
            <p:nvPr/>
          </p:nvGrpSpPr>
          <p:grpSpPr>
            <a:xfrm>
              <a:off x="12462386" y="1822217"/>
              <a:ext cx="559303" cy="561810"/>
              <a:chOff x="1813" y="0"/>
              <a:chExt cx="809173" cy="812800"/>
            </a:xfrm>
          </p:grpSpPr>
          <p:sp>
            <p:nvSpPr>
              <p:cNvPr id="360" name="Google Shape;360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0392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1" name="Google Shape;361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62" name="Google Shape;362;p17"/>
            <p:cNvGrpSpPr/>
            <p:nvPr/>
          </p:nvGrpSpPr>
          <p:grpSpPr>
            <a:xfrm>
              <a:off x="12462386" y="928253"/>
              <a:ext cx="559303" cy="561810"/>
              <a:chOff x="1813" y="0"/>
              <a:chExt cx="809173" cy="812800"/>
            </a:xfrm>
          </p:grpSpPr>
          <p:sp>
            <p:nvSpPr>
              <p:cNvPr id="363" name="Google Shape;363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7254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4" name="Google Shape;364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65" name="Google Shape;365;p17"/>
            <p:cNvGrpSpPr/>
            <p:nvPr/>
          </p:nvGrpSpPr>
          <p:grpSpPr>
            <a:xfrm>
              <a:off x="12462386" y="34289"/>
              <a:ext cx="559303" cy="561810"/>
              <a:chOff x="1813" y="0"/>
              <a:chExt cx="809173" cy="812800"/>
            </a:xfrm>
          </p:grpSpPr>
          <p:sp>
            <p:nvSpPr>
              <p:cNvPr id="366" name="Google Shape;366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3333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7" name="Google Shape;367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68" name="Google Shape;368;p17"/>
            <p:cNvGrpSpPr/>
            <p:nvPr/>
          </p:nvGrpSpPr>
          <p:grpSpPr>
            <a:xfrm>
              <a:off x="1253" y="5363784"/>
              <a:ext cx="559303" cy="561810"/>
              <a:chOff x="1813" y="0"/>
              <a:chExt cx="809173" cy="812800"/>
            </a:xfrm>
          </p:grpSpPr>
          <p:sp>
            <p:nvSpPr>
              <p:cNvPr id="369" name="Google Shape;369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4901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0" name="Google Shape;370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71" name="Google Shape;371;p17"/>
            <p:cNvGrpSpPr/>
            <p:nvPr/>
          </p:nvGrpSpPr>
          <p:grpSpPr>
            <a:xfrm>
              <a:off x="1253" y="4469820"/>
              <a:ext cx="559303" cy="561810"/>
              <a:chOff x="1813" y="0"/>
              <a:chExt cx="809173" cy="812800"/>
            </a:xfrm>
          </p:grpSpPr>
          <p:sp>
            <p:nvSpPr>
              <p:cNvPr id="372" name="Google Shape;372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1372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3" name="Google Shape;373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74" name="Google Shape;374;p17"/>
            <p:cNvGrpSpPr/>
            <p:nvPr/>
          </p:nvGrpSpPr>
          <p:grpSpPr>
            <a:xfrm>
              <a:off x="1253" y="3575856"/>
              <a:ext cx="559303" cy="561810"/>
              <a:chOff x="1813" y="0"/>
              <a:chExt cx="809173" cy="812800"/>
            </a:xfrm>
          </p:grpSpPr>
          <p:sp>
            <p:nvSpPr>
              <p:cNvPr id="375" name="Google Shape;375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74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6" name="Google Shape;376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77" name="Google Shape;377;p17"/>
            <p:cNvGrpSpPr/>
            <p:nvPr/>
          </p:nvGrpSpPr>
          <p:grpSpPr>
            <a:xfrm>
              <a:off x="1253" y="2681892"/>
              <a:ext cx="559303" cy="561810"/>
              <a:chOff x="1813" y="0"/>
              <a:chExt cx="809173" cy="812800"/>
            </a:xfrm>
          </p:grpSpPr>
          <p:sp>
            <p:nvSpPr>
              <p:cNvPr id="378" name="Google Shape;378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4313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9" name="Google Shape;379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80" name="Google Shape;380;p17"/>
            <p:cNvGrpSpPr/>
            <p:nvPr/>
          </p:nvGrpSpPr>
          <p:grpSpPr>
            <a:xfrm>
              <a:off x="1253" y="1787928"/>
              <a:ext cx="559303" cy="561810"/>
              <a:chOff x="1813" y="0"/>
              <a:chExt cx="809173" cy="812800"/>
            </a:xfrm>
          </p:grpSpPr>
          <p:sp>
            <p:nvSpPr>
              <p:cNvPr id="381" name="Google Shape;381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0392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2" name="Google Shape;382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83" name="Google Shape;383;p17"/>
            <p:cNvGrpSpPr/>
            <p:nvPr/>
          </p:nvGrpSpPr>
          <p:grpSpPr>
            <a:xfrm>
              <a:off x="1253" y="893964"/>
              <a:ext cx="559303" cy="561810"/>
              <a:chOff x="1813" y="0"/>
              <a:chExt cx="809173" cy="812800"/>
            </a:xfrm>
          </p:grpSpPr>
          <p:sp>
            <p:nvSpPr>
              <p:cNvPr id="384" name="Google Shape;384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7254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5" name="Google Shape;385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86" name="Google Shape;386;p17"/>
            <p:cNvGrpSpPr/>
            <p:nvPr/>
          </p:nvGrpSpPr>
          <p:grpSpPr>
            <a:xfrm>
              <a:off x="1253" y="0"/>
              <a:ext cx="559303" cy="561810"/>
              <a:chOff x="1813" y="0"/>
              <a:chExt cx="809173" cy="812800"/>
            </a:xfrm>
          </p:grpSpPr>
          <p:sp>
            <p:nvSpPr>
              <p:cNvPr id="387" name="Google Shape;387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3333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8" name="Google Shape;388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89" name="Google Shape;389;p17"/>
            <p:cNvGrpSpPr/>
            <p:nvPr/>
          </p:nvGrpSpPr>
          <p:grpSpPr>
            <a:xfrm>
              <a:off x="831489" y="5363784"/>
              <a:ext cx="559303" cy="561810"/>
              <a:chOff x="1813" y="0"/>
              <a:chExt cx="809173" cy="812800"/>
            </a:xfrm>
          </p:grpSpPr>
          <p:sp>
            <p:nvSpPr>
              <p:cNvPr id="390" name="Google Shape;390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4901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1" name="Google Shape;391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92" name="Google Shape;392;p17"/>
            <p:cNvGrpSpPr/>
            <p:nvPr/>
          </p:nvGrpSpPr>
          <p:grpSpPr>
            <a:xfrm>
              <a:off x="831489" y="4469820"/>
              <a:ext cx="559303" cy="561810"/>
              <a:chOff x="1813" y="0"/>
              <a:chExt cx="809173" cy="812800"/>
            </a:xfrm>
          </p:grpSpPr>
          <p:sp>
            <p:nvSpPr>
              <p:cNvPr id="393" name="Google Shape;393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1372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4" name="Google Shape;394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95" name="Google Shape;395;p17"/>
            <p:cNvGrpSpPr/>
            <p:nvPr/>
          </p:nvGrpSpPr>
          <p:grpSpPr>
            <a:xfrm>
              <a:off x="831489" y="3575856"/>
              <a:ext cx="559303" cy="561810"/>
              <a:chOff x="1813" y="0"/>
              <a:chExt cx="809173" cy="812800"/>
            </a:xfrm>
          </p:grpSpPr>
          <p:sp>
            <p:nvSpPr>
              <p:cNvPr id="396" name="Google Shape;396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74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7" name="Google Shape;397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98" name="Google Shape;398;p17"/>
            <p:cNvGrpSpPr/>
            <p:nvPr/>
          </p:nvGrpSpPr>
          <p:grpSpPr>
            <a:xfrm>
              <a:off x="831489" y="2681892"/>
              <a:ext cx="559303" cy="561810"/>
              <a:chOff x="1813" y="0"/>
              <a:chExt cx="809173" cy="812800"/>
            </a:xfrm>
          </p:grpSpPr>
          <p:sp>
            <p:nvSpPr>
              <p:cNvPr id="399" name="Google Shape;399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4313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0" name="Google Shape;400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01" name="Google Shape;401;p17"/>
            <p:cNvGrpSpPr/>
            <p:nvPr/>
          </p:nvGrpSpPr>
          <p:grpSpPr>
            <a:xfrm>
              <a:off x="831489" y="1787928"/>
              <a:ext cx="559303" cy="561810"/>
              <a:chOff x="1813" y="0"/>
              <a:chExt cx="809173" cy="812800"/>
            </a:xfrm>
          </p:grpSpPr>
          <p:sp>
            <p:nvSpPr>
              <p:cNvPr id="402" name="Google Shape;402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0392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3" name="Google Shape;403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04" name="Google Shape;404;p17"/>
            <p:cNvGrpSpPr/>
            <p:nvPr/>
          </p:nvGrpSpPr>
          <p:grpSpPr>
            <a:xfrm>
              <a:off x="831489" y="893964"/>
              <a:ext cx="559303" cy="561810"/>
              <a:chOff x="1813" y="0"/>
              <a:chExt cx="809173" cy="812800"/>
            </a:xfrm>
          </p:grpSpPr>
          <p:sp>
            <p:nvSpPr>
              <p:cNvPr id="405" name="Google Shape;405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7254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6" name="Google Shape;406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07" name="Google Shape;407;p17"/>
            <p:cNvGrpSpPr/>
            <p:nvPr/>
          </p:nvGrpSpPr>
          <p:grpSpPr>
            <a:xfrm>
              <a:off x="831489" y="0"/>
              <a:ext cx="559303" cy="561810"/>
              <a:chOff x="1813" y="0"/>
              <a:chExt cx="809173" cy="812800"/>
            </a:xfrm>
          </p:grpSpPr>
          <p:sp>
            <p:nvSpPr>
              <p:cNvPr id="408" name="Google Shape;408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3333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9" name="Google Shape;409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10" name="Google Shape;410;p17"/>
            <p:cNvGrpSpPr/>
            <p:nvPr/>
          </p:nvGrpSpPr>
          <p:grpSpPr>
            <a:xfrm>
              <a:off x="1661724" y="5363784"/>
              <a:ext cx="559303" cy="561810"/>
              <a:chOff x="1813" y="0"/>
              <a:chExt cx="809173" cy="812800"/>
            </a:xfrm>
          </p:grpSpPr>
          <p:sp>
            <p:nvSpPr>
              <p:cNvPr id="411" name="Google Shape;411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4901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2" name="Google Shape;412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13" name="Google Shape;413;p17"/>
            <p:cNvGrpSpPr/>
            <p:nvPr/>
          </p:nvGrpSpPr>
          <p:grpSpPr>
            <a:xfrm>
              <a:off x="1661724" y="4469820"/>
              <a:ext cx="559303" cy="561810"/>
              <a:chOff x="1813" y="0"/>
              <a:chExt cx="809173" cy="812800"/>
            </a:xfrm>
          </p:grpSpPr>
          <p:sp>
            <p:nvSpPr>
              <p:cNvPr id="414" name="Google Shape;414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1372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5" name="Google Shape;415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16" name="Google Shape;416;p17"/>
            <p:cNvGrpSpPr/>
            <p:nvPr/>
          </p:nvGrpSpPr>
          <p:grpSpPr>
            <a:xfrm>
              <a:off x="1661724" y="3575856"/>
              <a:ext cx="559303" cy="561810"/>
              <a:chOff x="1813" y="0"/>
              <a:chExt cx="809173" cy="812800"/>
            </a:xfrm>
          </p:grpSpPr>
          <p:sp>
            <p:nvSpPr>
              <p:cNvPr id="417" name="Google Shape;417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74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8" name="Google Shape;418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19" name="Google Shape;419;p17"/>
            <p:cNvGrpSpPr/>
            <p:nvPr/>
          </p:nvGrpSpPr>
          <p:grpSpPr>
            <a:xfrm>
              <a:off x="1661724" y="2681892"/>
              <a:ext cx="559303" cy="561810"/>
              <a:chOff x="1813" y="0"/>
              <a:chExt cx="809173" cy="812800"/>
            </a:xfrm>
          </p:grpSpPr>
          <p:sp>
            <p:nvSpPr>
              <p:cNvPr id="420" name="Google Shape;420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4313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1" name="Google Shape;421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22" name="Google Shape;422;p17"/>
            <p:cNvGrpSpPr/>
            <p:nvPr/>
          </p:nvGrpSpPr>
          <p:grpSpPr>
            <a:xfrm>
              <a:off x="1661724" y="1787928"/>
              <a:ext cx="559303" cy="561810"/>
              <a:chOff x="1813" y="0"/>
              <a:chExt cx="809173" cy="812800"/>
            </a:xfrm>
          </p:grpSpPr>
          <p:sp>
            <p:nvSpPr>
              <p:cNvPr id="423" name="Google Shape;423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0392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4" name="Google Shape;424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25" name="Google Shape;425;p17"/>
            <p:cNvGrpSpPr/>
            <p:nvPr/>
          </p:nvGrpSpPr>
          <p:grpSpPr>
            <a:xfrm>
              <a:off x="1661724" y="893964"/>
              <a:ext cx="559303" cy="561810"/>
              <a:chOff x="1813" y="0"/>
              <a:chExt cx="809173" cy="812800"/>
            </a:xfrm>
          </p:grpSpPr>
          <p:sp>
            <p:nvSpPr>
              <p:cNvPr id="426" name="Google Shape;426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7254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7" name="Google Shape;427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28" name="Google Shape;428;p17"/>
            <p:cNvGrpSpPr/>
            <p:nvPr/>
          </p:nvGrpSpPr>
          <p:grpSpPr>
            <a:xfrm>
              <a:off x="1661724" y="0"/>
              <a:ext cx="559303" cy="561810"/>
              <a:chOff x="1813" y="0"/>
              <a:chExt cx="809173" cy="812800"/>
            </a:xfrm>
          </p:grpSpPr>
          <p:sp>
            <p:nvSpPr>
              <p:cNvPr id="429" name="Google Shape;429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3333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0" name="Google Shape;430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31" name="Google Shape;431;p17"/>
            <p:cNvGrpSpPr/>
            <p:nvPr/>
          </p:nvGrpSpPr>
          <p:grpSpPr>
            <a:xfrm>
              <a:off x="2491960" y="5363784"/>
              <a:ext cx="559303" cy="561810"/>
              <a:chOff x="1813" y="0"/>
              <a:chExt cx="809173" cy="812800"/>
            </a:xfrm>
          </p:grpSpPr>
          <p:sp>
            <p:nvSpPr>
              <p:cNvPr id="432" name="Google Shape;432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4901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3" name="Google Shape;433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34" name="Google Shape;434;p17"/>
            <p:cNvGrpSpPr/>
            <p:nvPr/>
          </p:nvGrpSpPr>
          <p:grpSpPr>
            <a:xfrm>
              <a:off x="2491960" y="4469820"/>
              <a:ext cx="559303" cy="561810"/>
              <a:chOff x="1813" y="0"/>
              <a:chExt cx="809173" cy="812800"/>
            </a:xfrm>
          </p:grpSpPr>
          <p:sp>
            <p:nvSpPr>
              <p:cNvPr id="435" name="Google Shape;435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1372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6" name="Google Shape;436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37" name="Google Shape;437;p17"/>
            <p:cNvGrpSpPr/>
            <p:nvPr/>
          </p:nvGrpSpPr>
          <p:grpSpPr>
            <a:xfrm>
              <a:off x="2491960" y="3575856"/>
              <a:ext cx="559303" cy="561810"/>
              <a:chOff x="1813" y="0"/>
              <a:chExt cx="809173" cy="812800"/>
            </a:xfrm>
          </p:grpSpPr>
          <p:sp>
            <p:nvSpPr>
              <p:cNvPr id="438" name="Google Shape;438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74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9" name="Google Shape;439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40" name="Google Shape;440;p17"/>
            <p:cNvGrpSpPr/>
            <p:nvPr/>
          </p:nvGrpSpPr>
          <p:grpSpPr>
            <a:xfrm>
              <a:off x="2491960" y="2681892"/>
              <a:ext cx="559303" cy="561810"/>
              <a:chOff x="1813" y="0"/>
              <a:chExt cx="809173" cy="812800"/>
            </a:xfrm>
          </p:grpSpPr>
          <p:sp>
            <p:nvSpPr>
              <p:cNvPr id="441" name="Google Shape;441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4313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2" name="Google Shape;442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43" name="Google Shape;443;p17"/>
            <p:cNvGrpSpPr/>
            <p:nvPr/>
          </p:nvGrpSpPr>
          <p:grpSpPr>
            <a:xfrm>
              <a:off x="2491960" y="1787928"/>
              <a:ext cx="559303" cy="561810"/>
              <a:chOff x="1813" y="0"/>
              <a:chExt cx="809173" cy="812800"/>
            </a:xfrm>
          </p:grpSpPr>
          <p:sp>
            <p:nvSpPr>
              <p:cNvPr id="444" name="Google Shape;444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0392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5" name="Google Shape;445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46" name="Google Shape;446;p17"/>
            <p:cNvGrpSpPr/>
            <p:nvPr/>
          </p:nvGrpSpPr>
          <p:grpSpPr>
            <a:xfrm>
              <a:off x="2491960" y="893964"/>
              <a:ext cx="559303" cy="561810"/>
              <a:chOff x="1813" y="0"/>
              <a:chExt cx="809173" cy="812800"/>
            </a:xfrm>
          </p:grpSpPr>
          <p:sp>
            <p:nvSpPr>
              <p:cNvPr id="447" name="Google Shape;447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7254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8" name="Google Shape;448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49" name="Google Shape;449;p17"/>
            <p:cNvGrpSpPr/>
            <p:nvPr/>
          </p:nvGrpSpPr>
          <p:grpSpPr>
            <a:xfrm>
              <a:off x="2491960" y="0"/>
              <a:ext cx="559303" cy="561810"/>
              <a:chOff x="1813" y="0"/>
              <a:chExt cx="809173" cy="812800"/>
            </a:xfrm>
          </p:grpSpPr>
          <p:sp>
            <p:nvSpPr>
              <p:cNvPr id="450" name="Google Shape;450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3333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1" name="Google Shape;451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52" name="Google Shape;452;p17"/>
            <p:cNvGrpSpPr/>
            <p:nvPr/>
          </p:nvGrpSpPr>
          <p:grpSpPr>
            <a:xfrm>
              <a:off x="3322195" y="5363784"/>
              <a:ext cx="559303" cy="561810"/>
              <a:chOff x="1813" y="0"/>
              <a:chExt cx="809173" cy="812800"/>
            </a:xfrm>
          </p:grpSpPr>
          <p:sp>
            <p:nvSpPr>
              <p:cNvPr id="453" name="Google Shape;453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4901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4" name="Google Shape;454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55" name="Google Shape;455;p17"/>
            <p:cNvGrpSpPr/>
            <p:nvPr/>
          </p:nvGrpSpPr>
          <p:grpSpPr>
            <a:xfrm>
              <a:off x="3322195" y="4469820"/>
              <a:ext cx="559303" cy="561810"/>
              <a:chOff x="1813" y="0"/>
              <a:chExt cx="809173" cy="812800"/>
            </a:xfrm>
          </p:grpSpPr>
          <p:sp>
            <p:nvSpPr>
              <p:cNvPr id="456" name="Google Shape;456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1372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7" name="Google Shape;457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58" name="Google Shape;458;p17"/>
            <p:cNvGrpSpPr/>
            <p:nvPr/>
          </p:nvGrpSpPr>
          <p:grpSpPr>
            <a:xfrm>
              <a:off x="3322195" y="3575856"/>
              <a:ext cx="559303" cy="561810"/>
              <a:chOff x="1813" y="0"/>
              <a:chExt cx="809173" cy="812800"/>
            </a:xfrm>
          </p:grpSpPr>
          <p:sp>
            <p:nvSpPr>
              <p:cNvPr id="459" name="Google Shape;459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74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0" name="Google Shape;460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61" name="Google Shape;461;p17"/>
            <p:cNvGrpSpPr/>
            <p:nvPr/>
          </p:nvGrpSpPr>
          <p:grpSpPr>
            <a:xfrm>
              <a:off x="3322195" y="2681892"/>
              <a:ext cx="559303" cy="561810"/>
              <a:chOff x="1813" y="0"/>
              <a:chExt cx="809173" cy="812800"/>
            </a:xfrm>
          </p:grpSpPr>
          <p:sp>
            <p:nvSpPr>
              <p:cNvPr id="462" name="Google Shape;462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4313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3" name="Google Shape;463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64" name="Google Shape;464;p17"/>
            <p:cNvGrpSpPr/>
            <p:nvPr/>
          </p:nvGrpSpPr>
          <p:grpSpPr>
            <a:xfrm>
              <a:off x="3322195" y="1787928"/>
              <a:ext cx="559303" cy="561810"/>
              <a:chOff x="1813" y="0"/>
              <a:chExt cx="809173" cy="812800"/>
            </a:xfrm>
          </p:grpSpPr>
          <p:sp>
            <p:nvSpPr>
              <p:cNvPr id="465" name="Google Shape;465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0392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6" name="Google Shape;466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67" name="Google Shape;467;p17"/>
            <p:cNvGrpSpPr/>
            <p:nvPr/>
          </p:nvGrpSpPr>
          <p:grpSpPr>
            <a:xfrm>
              <a:off x="3322195" y="893964"/>
              <a:ext cx="559303" cy="561810"/>
              <a:chOff x="1813" y="0"/>
              <a:chExt cx="809173" cy="812800"/>
            </a:xfrm>
          </p:grpSpPr>
          <p:sp>
            <p:nvSpPr>
              <p:cNvPr id="468" name="Google Shape;468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7254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9" name="Google Shape;469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70" name="Google Shape;470;p17"/>
            <p:cNvGrpSpPr/>
            <p:nvPr/>
          </p:nvGrpSpPr>
          <p:grpSpPr>
            <a:xfrm>
              <a:off x="3322195" y="0"/>
              <a:ext cx="559303" cy="561810"/>
              <a:chOff x="1813" y="0"/>
              <a:chExt cx="809173" cy="812800"/>
            </a:xfrm>
          </p:grpSpPr>
          <p:sp>
            <p:nvSpPr>
              <p:cNvPr id="471" name="Google Shape;471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3333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2" name="Google Shape;472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73" name="Google Shape;473;p17"/>
            <p:cNvGrpSpPr/>
            <p:nvPr/>
          </p:nvGrpSpPr>
          <p:grpSpPr>
            <a:xfrm>
              <a:off x="4152431" y="5363784"/>
              <a:ext cx="559303" cy="561810"/>
              <a:chOff x="1813" y="0"/>
              <a:chExt cx="809173" cy="812800"/>
            </a:xfrm>
          </p:grpSpPr>
          <p:sp>
            <p:nvSpPr>
              <p:cNvPr id="474" name="Google Shape;474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4901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5" name="Google Shape;475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76" name="Google Shape;476;p17"/>
            <p:cNvGrpSpPr/>
            <p:nvPr/>
          </p:nvGrpSpPr>
          <p:grpSpPr>
            <a:xfrm>
              <a:off x="4152431" y="4469820"/>
              <a:ext cx="559303" cy="561810"/>
              <a:chOff x="1813" y="0"/>
              <a:chExt cx="809173" cy="812800"/>
            </a:xfrm>
          </p:grpSpPr>
          <p:sp>
            <p:nvSpPr>
              <p:cNvPr id="477" name="Google Shape;477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1372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8" name="Google Shape;478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79" name="Google Shape;479;p17"/>
            <p:cNvGrpSpPr/>
            <p:nvPr/>
          </p:nvGrpSpPr>
          <p:grpSpPr>
            <a:xfrm>
              <a:off x="4152431" y="3575856"/>
              <a:ext cx="559303" cy="561810"/>
              <a:chOff x="1813" y="0"/>
              <a:chExt cx="809173" cy="812800"/>
            </a:xfrm>
          </p:grpSpPr>
          <p:sp>
            <p:nvSpPr>
              <p:cNvPr id="480" name="Google Shape;480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74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1" name="Google Shape;481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82" name="Google Shape;482;p17"/>
            <p:cNvGrpSpPr/>
            <p:nvPr/>
          </p:nvGrpSpPr>
          <p:grpSpPr>
            <a:xfrm>
              <a:off x="4152431" y="2681892"/>
              <a:ext cx="559303" cy="561810"/>
              <a:chOff x="1813" y="0"/>
              <a:chExt cx="809173" cy="812800"/>
            </a:xfrm>
          </p:grpSpPr>
          <p:sp>
            <p:nvSpPr>
              <p:cNvPr id="483" name="Google Shape;483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4313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4" name="Google Shape;484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85" name="Google Shape;485;p17"/>
            <p:cNvGrpSpPr/>
            <p:nvPr/>
          </p:nvGrpSpPr>
          <p:grpSpPr>
            <a:xfrm>
              <a:off x="4152431" y="1787928"/>
              <a:ext cx="559303" cy="561810"/>
              <a:chOff x="1813" y="0"/>
              <a:chExt cx="809173" cy="812800"/>
            </a:xfrm>
          </p:grpSpPr>
          <p:sp>
            <p:nvSpPr>
              <p:cNvPr id="486" name="Google Shape;486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0392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7" name="Google Shape;487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88" name="Google Shape;488;p17"/>
            <p:cNvGrpSpPr/>
            <p:nvPr/>
          </p:nvGrpSpPr>
          <p:grpSpPr>
            <a:xfrm>
              <a:off x="4152431" y="893964"/>
              <a:ext cx="559303" cy="561810"/>
              <a:chOff x="1813" y="0"/>
              <a:chExt cx="809173" cy="812800"/>
            </a:xfrm>
          </p:grpSpPr>
          <p:sp>
            <p:nvSpPr>
              <p:cNvPr id="489" name="Google Shape;489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7254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0" name="Google Shape;490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91" name="Google Shape;491;p17"/>
            <p:cNvGrpSpPr/>
            <p:nvPr/>
          </p:nvGrpSpPr>
          <p:grpSpPr>
            <a:xfrm>
              <a:off x="4152431" y="0"/>
              <a:ext cx="559303" cy="561810"/>
              <a:chOff x="1813" y="0"/>
              <a:chExt cx="809173" cy="812800"/>
            </a:xfrm>
          </p:grpSpPr>
          <p:sp>
            <p:nvSpPr>
              <p:cNvPr id="492" name="Google Shape;492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3333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3" name="Google Shape;493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94" name="Google Shape;494;p17"/>
            <p:cNvGrpSpPr/>
            <p:nvPr/>
          </p:nvGrpSpPr>
          <p:grpSpPr>
            <a:xfrm>
              <a:off x="4982666" y="5363784"/>
              <a:ext cx="559303" cy="561810"/>
              <a:chOff x="1813" y="0"/>
              <a:chExt cx="809173" cy="812800"/>
            </a:xfrm>
          </p:grpSpPr>
          <p:sp>
            <p:nvSpPr>
              <p:cNvPr id="495" name="Google Shape;495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4901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6" name="Google Shape;496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97" name="Google Shape;497;p17"/>
            <p:cNvGrpSpPr/>
            <p:nvPr/>
          </p:nvGrpSpPr>
          <p:grpSpPr>
            <a:xfrm>
              <a:off x="4982666" y="4469820"/>
              <a:ext cx="559303" cy="561810"/>
              <a:chOff x="1813" y="0"/>
              <a:chExt cx="809173" cy="812800"/>
            </a:xfrm>
          </p:grpSpPr>
          <p:sp>
            <p:nvSpPr>
              <p:cNvPr id="498" name="Google Shape;498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1372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9" name="Google Shape;499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0" name="Google Shape;500;p17"/>
            <p:cNvGrpSpPr/>
            <p:nvPr/>
          </p:nvGrpSpPr>
          <p:grpSpPr>
            <a:xfrm>
              <a:off x="4982666" y="3575856"/>
              <a:ext cx="559303" cy="561810"/>
              <a:chOff x="1813" y="0"/>
              <a:chExt cx="809173" cy="812800"/>
            </a:xfrm>
          </p:grpSpPr>
          <p:sp>
            <p:nvSpPr>
              <p:cNvPr id="501" name="Google Shape;501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74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2" name="Google Shape;502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3" name="Google Shape;503;p17"/>
            <p:cNvGrpSpPr/>
            <p:nvPr/>
          </p:nvGrpSpPr>
          <p:grpSpPr>
            <a:xfrm>
              <a:off x="4982666" y="2681892"/>
              <a:ext cx="559303" cy="561810"/>
              <a:chOff x="1813" y="0"/>
              <a:chExt cx="809173" cy="812800"/>
            </a:xfrm>
          </p:grpSpPr>
          <p:sp>
            <p:nvSpPr>
              <p:cNvPr id="504" name="Google Shape;504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4313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5" name="Google Shape;505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6" name="Google Shape;506;p17"/>
            <p:cNvGrpSpPr/>
            <p:nvPr/>
          </p:nvGrpSpPr>
          <p:grpSpPr>
            <a:xfrm>
              <a:off x="4982666" y="1787928"/>
              <a:ext cx="559303" cy="561810"/>
              <a:chOff x="1813" y="0"/>
              <a:chExt cx="809173" cy="812800"/>
            </a:xfrm>
          </p:grpSpPr>
          <p:sp>
            <p:nvSpPr>
              <p:cNvPr id="507" name="Google Shape;507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0392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8" name="Google Shape;508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9" name="Google Shape;509;p17"/>
            <p:cNvGrpSpPr/>
            <p:nvPr/>
          </p:nvGrpSpPr>
          <p:grpSpPr>
            <a:xfrm>
              <a:off x="4982666" y="893964"/>
              <a:ext cx="559303" cy="561810"/>
              <a:chOff x="1813" y="0"/>
              <a:chExt cx="809173" cy="812800"/>
            </a:xfrm>
          </p:grpSpPr>
          <p:sp>
            <p:nvSpPr>
              <p:cNvPr id="510" name="Google Shape;510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7254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1" name="Google Shape;511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12" name="Google Shape;512;p17"/>
            <p:cNvGrpSpPr/>
            <p:nvPr/>
          </p:nvGrpSpPr>
          <p:grpSpPr>
            <a:xfrm>
              <a:off x="4982666" y="0"/>
              <a:ext cx="559303" cy="561810"/>
              <a:chOff x="1813" y="0"/>
              <a:chExt cx="809173" cy="812800"/>
            </a:xfrm>
          </p:grpSpPr>
          <p:sp>
            <p:nvSpPr>
              <p:cNvPr id="513" name="Google Shape;513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3333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4" name="Google Shape;514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15" name="Google Shape;515;p17"/>
            <p:cNvGrpSpPr/>
            <p:nvPr/>
          </p:nvGrpSpPr>
          <p:grpSpPr>
            <a:xfrm>
              <a:off x="5812902" y="5363784"/>
              <a:ext cx="559303" cy="561810"/>
              <a:chOff x="1813" y="0"/>
              <a:chExt cx="809173" cy="812800"/>
            </a:xfrm>
          </p:grpSpPr>
          <p:sp>
            <p:nvSpPr>
              <p:cNvPr id="516" name="Google Shape;516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4901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7" name="Google Shape;517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18" name="Google Shape;518;p17"/>
            <p:cNvGrpSpPr/>
            <p:nvPr/>
          </p:nvGrpSpPr>
          <p:grpSpPr>
            <a:xfrm>
              <a:off x="5812902" y="4469820"/>
              <a:ext cx="559303" cy="561810"/>
              <a:chOff x="1813" y="0"/>
              <a:chExt cx="809173" cy="812800"/>
            </a:xfrm>
          </p:grpSpPr>
          <p:sp>
            <p:nvSpPr>
              <p:cNvPr id="519" name="Google Shape;519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1372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0" name="Google Shape;520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21" name="Google Shape;521;p17"/>
            <p:cNvGrpSpPr/>
            <p:nvPr/>
          </p:nvGrpSpPr>
          <p:grpSpPr>
            <a:xfrm>
              <a:off x="5812902" y="3575856"/>
              <a:ext cx="559303" cy="561810"/>
              <a:chOff x="1813" y="0"/>
              <a:chExt cx="809173" cy="812800"/>
            </a:xfrm>
          </p:grpSpPr>
          <p:sp>
            <p:nvSpPr>
              <p:cNvPr id="522" name="Google Shape;522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74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3" name="Google Shape;523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24" name="Google Shape;524;p17"/>
            <p:cNvGrpSpPr/>
            <p:nvPr/>
          </p:nvGrpSpPr>
          <p:grpSpPr>
            <a:xfrm>
              <a:off x="5812902" y="2681892"/>
              <a:ext cx="559303" cy="561810"/>
              <a:chOff x="1813" y="0"/>
              <a:chExt cx="809173" cy="812800"/>
            </a:xfrm>
          </p:grpSpPr>
          <p:sp>
            <p:nvSpPr>
              <p:cNvPr id="525" name="Google Shape;525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4313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6" name="Google Shape;526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27" name="Google Shape;527;p17"/>
            <p:cNvGrpSpPr/>
            <p:nvPr/>
          </p:nvGrpSpPr>
          <p:grpSpPr>
            <a:xfrm>
              <a:off x="5812902" y="1787928"/>
              <a:ext cx="559303" cy="561810"/>
              <a:chOff x="1813" y="0"/>
              <a:chExt cx="809173" cy="812800"/>
            </a:xfrm>
          </p:grpSpPr>
          <p:sp>
            <p:nvSpPr>
              <p:cNvPr id="528" name="Google Shape;528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0392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9" name="Google Shape;529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30" name="Google Shape;530;p17"/>
            <p:cNvGrpSpPr/>
            <p:nvPr/>
          </p:nvGrpSpPr>
          <p:grpSpPr>
            <a:xfrm>
              <a:off x="5812902" y="893964"/>
              <a:ext cx="559303" cy="561810"/>
              <a:chOff x="1813" y="0"/>
              <a:chExt cx="809173" cy="812800"/>
            </a:xfrm>
          </p:grpSpPr>
          <p:sp>
            <p:nvSpPr>
              <p:cNvPr id="531" name="Google Shape;531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7254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2" name="Google Shape;532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33" name="Google Shape;533;p17"/>
            <p:cNvGrpSpPr/>
            <p:nvPr/>
          </p:nvGrpSpPr>
          <p:grpSpPr>
            <a:xfrm>
              <a:off x="5812902" y="0"/>
              <a:ext cx="559303" cy="561810"/>
              <a:chOff x="1813" y="0"/>
              <a:chExt cx="809173" cy="812800"/>
            </a:xfrm>
          </p:grpSpPr>
          <p:sp>
            <p:nvSpPr>
              <p:cNvPr id="534" name="Google Shape;534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3333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5" name="Google Shape;535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36" name="Google Shape;536;p17"/>
          <p:cNvGrpSpPr/>
          <p:nvPr/>
        </p:nvGrpSpPr>
        <p:grpSpPr>
          <a:xfrm>
            <a:off x="1220821" y="5817087"/>
            <a:ext cx="9765327" cy="4469912"/>
            <a:chOff x="1253" y="0"/>
            <a:chExt cx="13020436" cy="5959883"/>
          </a:xfrm>
        </p:grpSpPr>
        <p:grpSp>
          <p:nvGrpSpPr>
            <p:cNvPr id="537" name="Google Shape;537;p17"/>
            <p:cNvGrpSpPr/>
            <p:nvPr/>
          </p:nvGrpSpPr>
          <p:grpSpPr>
            <a:xfrm>
              <a:off x="6650737" y="5398073"/>
              <a:ext cx="559303" cy="561810"/>
              <a:chOff x="1813" y="0"/>
              <a:chExt cx="809173" cy="812800"/>
            </a:xfrm>
          </p:grpSpPr>
          <p:sp>
            <p:nvSpPr>
              <p:cNvPr id="538" name="Google Shape;538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4901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9" name="Google Shape;539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40" name="Google Shape;540;p17"/>
            <p:cNvGrpSpPr/>
            <p:nvPr/>
          </p:nvGrpSpPr>
          <p:grpSpPr>
            <a:xfrm>
              <a:off x="6650737" y="4504109"/>
              <a:ext cx="559303" cy="561810"/>
              <a:chOff x="1813" y="0"/>
              <a:chExt cx="809173" cy="812800"/>
            </a:xfrm>
          </p:grpSpPr>
          <p:sp>
            <p:nvSpPr>
              <p:cNvPr id="541" name="Google Shape;541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1372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2" name="Google Shape;542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43" name="Google Shape;543;p17"/>
            <p:cNvGrpSpPr/>
            <p:nvPr/>
          </p:nvGrpSpPr>
          <p:grpSpPr>
            <a:xfrm>
              <a:off x="6650737" y="3610145"/>
              <a:ext cx="559303" cy="561810"/>
              <a:chOff x="1813" y="0"/>
              <a:chExt cx="809173" cy="812800"/>
            </a:xfrm>
          </p:grpSpPr>
          <p:sp>
            <p:nvSpPr>
              <p:cNvPr id="544" name="Google Shape;544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74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5" name="Google Shape;545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46" name="Google Shape;546;p17"/>
            <p:cNvGrpSpPr/>
            <p:nvPr/>
          </p:nvGrpSpPr>
          <p:grpSpPr>
            <a:xfrm>
              <a:off x="6650737" y="2716181"/>
              <a:ext cx="559303" cy="561810"/>
              <a:chOff x="1813" y="0"/>
              <a:chExt cx="809173" cy="812800"/>
            </a:xfrm>
          </p:grpSpPr>
          <p:sp>
            <p:nvSpPr>
              <p:cNvPr id="547" name="Google Shape;547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4313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8" name="Google Shape;548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49" name="Google Shape;549;p17"/>
            <p:cNvGrpSpPr/>
            <p:nvPr/>
          </p:nvGrpSpPr>
          <p:grpSpPr>
            <a:xfrm>
              <a:off x="6650737" y="1822217"/>
              <a:ext cx="559303" cy="561810"/>
              <a:chOff x="1813" y="0"/>
              <a:chExt cx="809173" cy="812800"/>
            </a:xfrm>
          </p:grpSpPr>
          <p:sp>
            <p:nvSpPr>
              <p:cNvPr id="550" name="Google Shape;550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0392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1" name="Google Shape;551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52" name="Google Shape;552;p17"/>
            <p:cNvGrpSpPr/>
            <p:nvPr/>
          </p:nvGrpSpPr>
          <p:grpSpPr>
            <a:xfrm>
              <a:off x="6650737" y="928253"/>
              <a:ext cx="559303" cy="561810"/>
              <a:chOff x="1813" y="0"/>
              <a:chExt cx="809173" cy="812800"/>
            </a:xfrm>
          </p:grpSpPr>
          <p:sp>
            <p:nvSpPr>
              <p:cNvPr id="553" name="Google Shape;553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7254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4" name="Google Shape;554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55" name="Google Shape;555;p17"/>
            <p:cNvGrpSpPr/>
            <p:nvPr/>
          </p:nvGrpSpPr>
          <p:grpSpPr>
            <a:xfrm>
              <a:off x="6650737" y="34289"/>
              <a:ext cx="559303" cy="561810"/>
              <a:chOff x="1813" y="0"/>
              <a:chExt cx="809173" cy="812800"/>
            </a:xfrm>
          </p:grpSpPr>
          <p:sp>
            <p:nvSpPr>
              <p:cNvPr id="556" name="Google Shape;556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3333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7" name="Google Shape;557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58" name="Google Shape;558;p17"/>
            <p:cNvGrpSpPr/>
            <p:nvPr/>
          </p:nvGrpSpPr>
          <p:grpSpPr>
            <a:xfrm>
              <a:off x="7480973" y="5398073"/>
              <a:ext cx="559303" cy="561810"/>
              <a:chOff x="1813" y="0"/>
              <a:chExt cx="809173" cy="812800"/>
            </a:xfrm>
          </p:grpSpPr>
          <p:sp>
            <p:nvSpPr>
              <p:cNvPr id="559" name="Google Shape;559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4901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0" name="Google Shape;560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61" name="Google Shape;561;p17"/>
            <p:cNvGrpSpPr/>
            <p:nvPr/>
          </p:nvGrpSpPr>
          <p:grpSpPr>
            <a:xfrm>
              <a:off x="7480973" y="4504109"/>
              <a:ext cx="559303" cy="561810"/>
              <a:chOff x="1813" y="0"/>
              <a:chExt cx="809173" cy="812800"/>
            </a:xfrm>
          </p:grpSpPr>
          <p:sp>
            <p:nvSpPr>
              <p:cNvPr id="562" name="Google Shape;562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1372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3" name="Google Shape;563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64" name="Google Shape;564;p17"/>
            <p:cNvGrpSpPr/>
            <p:nvPr/>
          </p:nvGrpSpPr>
          <p:grpSpPr>
            <a:xfrm>
              <a:off x="7480973" y="3610145"/>
              <a:ext cx="559303" cy="561810"/>
              <a:chOff x="1813" y="0"/>
              <a:chExt cx="809173" cy="812800"/>
            </a:xfrm>
          </p:grpSpPr>
          <p:sp>
            <p:nvSpPr>
              <p:cNvPr id="565" name="Google Shape;565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74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6" name="Google Shape;566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67" name="Google Shape;567;p17"/>
            <p:cNvGrpSpPr/>
            <p:nvPr/>
          </p:nvGrpSpPr>
          <p:grpSpPr>
            <a:xfrm>
              <a:off x="7480973" y="2716181"/>
              <a:ext cx="559303" cy="561810"/>
              <a:chOff x="1813" y="0"/>
              <a:chExt cx="809173" cy="812800"/>
            </a:xfrm>
          </p:grpSpPr>
          <p:sp>
            <p:nvSpPr>
              <p:cNvPr id="568" name="Google Shape;568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4313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9" name="Google Shape;569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70" name="Google Shape;570;p17"/>
            <p:cNvGrpSpPr/>
            <p:nvPr/>
          </p:nvGrpSpPr>
          <p:grpSpPr>
            <a:xfrm>
              <a:off x="7480973" y="1822217"/>
              <a:ext cx="559303" cy="561810"/>
              <a:chOff x="1813" y="0"/>
              <a:chExt cx="809173" cy="812800"/>
            </a:xfrm>
          </p:grpSpPr>
          <p:sp>
            <p:nvSpPr>
              <p:cNvPr id="571" name="Google Shape;571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0392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2" name="Google Shape;572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73" name="Google Shape;573;p17"/>
            <p:cNvGrpSpPr/>
            <p:nvPr/>
          </p:nvGrpSpPr>
          <p:grpSpPr>
            <a:xfrm>
              <a:off x="7480973" y="928253"/>
              <a:ext cx="559303" cy="561810"/>
              <a:chOff x="1813" y="0"/>
              <a:chExt cx="809173" cy="812800"/>
            </a:xfrm>
          </p:grpSpPr>
          <p:sp>
            <p:nvSpPr>
              <p:cNvPr id="574" name="Google Shape;574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7254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5" name="Google Shape;575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76" name="Google Shape;576;p17"/>
            <p:cNvGrpSpPr/>
            <p:nvPr/>
          </p:nvGrpSpPr>
          <p:grpSpPr>
            <a:xfrm>
              <a:off x="7480973" y="34289"/>
              <a:ext cx="559303" cy="561810"/>
              <a:chOff x="1813" y="0"/>
              <a:chExt cx="809173" cy="812800"/>
            </a:xfrm>
          </p:grpSpPr>
          <p:sp>
            <p:nvSpPr>
              <p:cNvPr id="577" name="Google Shape;577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3333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8" name="Google Shape;578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79" name="Google Shape;579;p17"/>
            <p:cNvGrpSpPr/>
            <p:nvPr/>
          </p:nvGrpSpPr>
          <p:grpSpPr>
            <a:xfrm>
              <a:off x="8311208" y="5398073"/>
              <a:ext cx="559303" cy="561810"/>
              <a:chOff x="1813" y="0"/>
              <a:chExt cx="809173" cy="812800"/>
            </a:xfrm>
          </p:grpSpPr>
          <p:sp>
            <p:nvSpPr>
              <p:cNvPr id="580" name="Google Shape;580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4901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1" name="Google Shape;581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82" name="Google Shape;582;p17"/>
            <p:cNvGrpSpPr/>
            <p:nvPr/>
          </p:nvGrpSpPr>
          <p:grpSpPr>
            <a:xfrm>
              <a:off x="8311208" y="4504109"/>
              <a:ext cx="559303" cy="561810"/>
              <a:chOff x="1813" y="0"/>
              <a:chExt cx="809173" cy="812800"/>
            </a:xfrm>
          </p:grpSpPr>
          <p:sp>
            <p:nvSpPr>
              <p:cNvPr id="583" name="Google Shape;583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1372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4" name="Google Shape;584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85" name="Google Shape;585;p17"/>
            <p:cNvGrpSpPr/>
            <p:nvPr/>
          </p:nvGrpSpPr>
          <p:grpSpPr>
            <a:xfrm>
              <a:off x="8311208" y="3610145"/>
              <a:ext cx="559303" cy="561810"/>
              <a:chOff x="1813" y="0"/>
              <a:chExt cx="809173" cy="812800"/>
            </a:xfrm>
          </p:grpSpPr>
          <p:sp>
            <p:nvSpPr>
              <p:cNvPr id="586" name="Google Shape;586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74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7" name="Google Shape;587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88" name="Google Shape;588;p17"/>
            <p:cNvGrpSpPr/>
            <p:nvPr/>
          </p:nvGrpSpPr>
          <p:grpSpPr>
            <a:xfrm>
              <a:off x="8311208" y="2716181"/>
              <a:ext cx="559303" cy="561810"/>
              <a:chOff x="1813" y="0"/>
              <a:chExt cx="809173" cy="812800"/>
            </a:xfrm>
          </p:grpSpPr>
          <p:sp>
            <p:nvSpPr>
              <p:cNvPr id="589" name="Google Shape;589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4313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0" name="Google Shape;590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91" name="Google Shape;591;p17"/>
            <p:cNvGrpSpPr/>
            <p:nvPr/>
          </p:nvGrpSpPr>
          <p:grpSpPr>
            <a:xfrm>
              <a:off x="8311208" y="1822217"/>
              <a:ext cx="559303" cy="561810"/>
              <a:chOff x="1813" y="0"/>
              <a:chExt cx="809173" cy="812800"/>
            </a:xfrm>
          </p:grpSpPr>
          <p:sp>
            <p:nvSpPr>
              <p:cNvPr id="592" name="Google Shape;592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0392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3" name="Google Shape;593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94" name="Google Shape;594;p17"/>
            <p:cNvGrpSpPr/>
            <p:nvPr/>
          </p:nvGrpSpPr>
          <p:grpSpPr>
            <a:xfrm>
              <a:off x="8311208" y="928253"/>
              <a:ext cx="559303" cy="561810"/>
              <a:chOff x="1813" y="0"/>
              <a:chExt cx="809173" cy="812800"/>
            </a:xfrm>
          </p:grpSpPr>
          <p:sp>
            <p:nvSpPr>
              <p:cNvPr id="595" name="Google Shape;595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7254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6" name="Google Shape;596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97" name="Google Shape;597;p17"/>
            <p:cNvGrpSpPr/>
            <p:nvPr/>
          </p:nvGrpSpPr>
          <p:grpSpPr>
            <a:xfrm>
              <a:off x="8311208" y="34289"/>
              <a:ext cx="559303" cy="561810"/>
              <a:chOff x="1813" y="0"/>
              <a:chExt cx="809173" cy="812800"/>
            </a:xfrm>
          </p:grpSpPr>
          <p:sp>
            <p:nvSpPr>
              <p:cNvPr id="598" name="Google Shape;598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3333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9" name="Google Shape;599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00" name="Google Shape;600;p17"/>
            <p:cNvGrpSpPr/>
            <p:nvPr/>
          </p:nvGrpSpPr>
          <p:grpSpPr>
            <a:xfrm>
              <a:off x="9141444" y="5398073"/>
              <a:ext cx="559303" cy="561810"/>
              <a:chOff x="1813" y="0"/>
              <a:chExt cx="809173" cy="812800"/>
            </a:xfrm>
          </p:grpSpPr>
          <p:sp>
            <p:nvSpPr>
              <p:cNvPr id="601" name="Google Shape;601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4901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2" name="Google Shape;602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03" name="Google Shape;603;p17"/>
            <p:cNvGrpSpPr/>
            <p:nvPr/>
          </p:nvGrpSpPr>
          <p:grpSpPr>
            <a:xfrm>
              <a:off x="9141444" y="4504109"/>
              <a:ext cx="559303" cy="561810"/>
              <a:chOff x="1813" y="0"/>
              <a:chExt cx="809173" cy="812800"/>
            </a:xfrm>
          </p:grpSpPr>
          <p:sp>
            <p:nvSpPr>
              <p:cNvPr id="604" name="Google Shape;604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1372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5" name="Google Shape;605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06" name="Google Shape;606;p17"/>
            <p:cNvGrpSpPr/>
            <p:nvPr/>
          </p:nvGrpSpPr>
          <p:grpSpPr>
            <a:xfrm>
              <a:off x="9141444" y="3610145"/>
              <a:ext cx="559303" cy="561810"/>
              <a:chOff x="1813" y="0"/>
              <a:chExt cx="809173" cy="812800"/>
            </a:xfrm>
          </p:grpSpPr>
          <p:sp>
            <p:nvSpPr>
              <p:cNvPr id="607" name="Google Shape;607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74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8" name="Google Shape;608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09" name="Google Shape;609;p17"/>
            <p:cNvGrpSpPr/>
            <p:nvPr/>
          </p:nvGrpSpPr>
          <p:grpSpPr>
            <a:xfrm>
              <a:off x="9141444" y="2716181"/>
              <a:ext cx="559303" cy="561810"/>
              <a:chOff x="1813" y="0"/>
              <a:chExt cx="809173" cy="812800"/>
            </a:xfrm>
          </p:grpSpPr>
          <p:sp>
            <p:nvSpPr>
              <p:cNvPr id="610" name="Google Shape;610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4313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1" name="Google Shape;611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12" name="Google Shape;612;p17"/>
            <p:cNvGrpSpPr/>
            <p:nvPr/>
          </p:nvGrpSpPr>
          <p:grpSpPr>
            <a:xfrm>
              <a:off x="9141444" y="1822217"/>
              <a:ext cx="559303" cy="561810"/>
              <a:chOff x="1813" y="0"/>
              <a:chExt cx="809173" cy="812800"/>
            </a:xfrm>
          </p:grpSpPr>
          <p:sp>
            <p:nvSpPr>
              <p:cNvPr id="613" name="Google Shape;613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0392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4" name="Google Shape;614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15" name="Google Shape;615;p17"/>
            <p:cNvGrpSpPr/>
            <p:nvPr/>
          </p:nvGrpSpPr>
          <p:grpSpPr>
            <a:xfrm>
              <a:off x="9141444" y="928253"/>
              <a:ext cx="559303" cy="561810"/>
              <a:chOff x="1813" y="0"/>
              <a:chExt cx="809173" cy="812800"/>
            </a:xfrm>
          </p:grpSpPr>
          <p:sp>
            <p:nvSpPr>
              <p:cNvPr id="616" name="Google Shape;616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7254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7" name="Google Shape;617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18" name="Google Shape;618;p17"/>
            <p:cNvGrpSpPr/>
            <p:nvPr/>
          </p:nvGrpSpPr>
          <p:grpSpPr>
            <a:xfrm>
              <a:off x="9141444" y="34289"/>
              <a:ext cx="559303" cy="561810"/>
              <a:chOff x="1813" y="0"/>
              <a:chExt cx="809173" cy="812800"/>
            </a:xfrm>
          </p:grpSpPr>
          <p:sp>
            <p:nvSpPr>
              <p:cNvPr id="619" name="Google Shape;619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3333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0" name="Google Shape;620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21" name="Google Shape;621;p17"/>
            <p:cNvGrpSpPr/>
            <p:nvPr/>
          </p:nvGrpSpPr>
          <p:grpSpPr>
            <a:xfrm>
              <a:off x="9971680" y="5398073"/>
              <a:ext cx="559303" cy="561810"/>
              <a:chOff x="1813" y="0"/>
              <a:chExt cx="809173" cy="812800"/>
            </a:xfrm>
          </p:grpSpPr>
          <p:sp>
            <p:nvSpPr>
              <p:cNvPr id="622" name="Google Shape;622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4901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3" name="Google Shape;623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24" name="Google Shape;624;p17"/>
            <p:cNvGrpSpPr/>
            <p:nvPr/>
          </p:nvGrpSpPr>
          <p:grpSpPr>
            <a:xfrm>
              <a:off x="9971680" y="4504109"/>
              <a:ext cx="559303" cy="561810"/>
              <a:chOff x="1813" y="0"/>
              <a:chExt cx="809173" cy="812800"/>
            </a:xfrm>
          </p:grpSpPr>
          <p:sp>
            <p:nvSpPr>
              <p:cNvPr id="625" name="Google Shape;625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1372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6" name="Google Shape;626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27" name="Google Shape;627;p17"/>
            <p:cNvGrpSpPr/>
            <p:nvPr/>
          </p:nvGrpSpPr>
          <p:grpSpPr>
            <a:xfrm>
              <a:off x="9971680" y="3610145"/>
              <a:ext cx="559303" cy="561810"/>
              <a:chOff x="1813" y="0"/>
              <a:chExt cx="809173" cy="812800"/>
            </a:xfrm>
          </p:grpSpPr>
          <p:sp>
            <p:nvSpPr>
              <p:cNvPr id="628" name="Google Shape;628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74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9" name="Google Shape;629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30" name="Google Shape;630;p17"/>
            <p:cNvGrpSpPr/>
            <p:nvPr/>
          </p:nvGrpSpPr>
          <p:grpSpPr>
            <a:xfrm>
              <a:off x="9971680" y="2716181"/>
              <a:ext cx="559303" cy="561810"/>
              <a:chOff x="1813" y="0"/>
              <a:chExt cx="809173" cy="812800"/>
            </a:xfrm>
          </p:grpSpPr>
          <p:sp>
            <p:nvSpPr>
              <p:cNvPr id="631" name="Google Shape;631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4313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2" name="Google Shape;632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33" name="Google Shape;633;p17"/>
            <p:cNvGrpSpPr/>
            <p:nvPr/>
          </p:nvGrpSpPr>
          <p:grpSpPr>
            <a:xfrm>
              <a:off x="9971680" y="1822217"/>
              <a:ext cx="559303" cy="561810"/>
              <a:chOff x="1813" y="0"/>
              <a:chExt cx="809173" cy="812800"/>
            </a:xfrm>
          </p:grpSpPr>
          <p:sp>
            <p:nvSpPr>
              <p:cNvPr id="634" name="Google Shape;634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0392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5" name="Google Shape;635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36" name="Google Shape;636;p17"/>
            <p:cNvGrpSpPr/>
            <p:nvPr/>
          </p:nvGrpSpPr>
          <p:grpSpPr>
            <a:xfrm>
              <a:off x="9971680" y="928253"/>
              <a:ext cx="559303" cy="561810"/>
              <a:chOff x="1813" y="0"/>
              <a:chExt cx="809173" cy="812800"/>
            </a:xfrm>
          </p:grpSpPr>
          <p:sp>
            <p:nvSpPr>
              <p:cNvPr id="637" name="Google Shape;637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7254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8" name="Google Shape;638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39" name="Google Shape;639;p17"/>
            <p:cNvGrpSpPr/>
            <p:nvPr/>
          </p:nvGrpSpPr>
          <p:grpSpPr>
            <a:xfrm>
              <a:off x="9971680" y="34289"/>
              <a:ext cx="559303" cy="561810"/>
              <a:chOff x="1813" y="0"/>
              <a:chExt cx="809173" cy="812800"/>
            </a:xfrm>
          </p:grpSpPr>
          <p:sp>
            <p:nvSpPr>
              <p:cNvPr id="640" name="Google Shape;640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3333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1" name="Google Shape;641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42" name="Google Shape;642;p17"/>
            <p:cNvGrpSpPr/>
            <p:nvPr/>
          </p:nvGrpSpPr>
          <p:grpSpPr>
            <a:xfrm>
              <a:off x="10801915" y="5398073"/>
              <a:ext cx="559303" cy="561810"/>
              <a:chOff x="1813" y="0"/>
              <a:chExt cx="809173" cy="812800"/>
            </a:xfrm>
          </p:grpSpPr>
          <p:sp>
            <p:nvSpPr>
              <p:cNvPr id="643" name="Google Shape;643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4901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4" name="Google Shape;644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45" name="Google Shape;645;p17"/>
            <p:cNvGrpSpPr/>
            <p:nvPr/>
          </p:nvGrpSpPr>
          <p:grpSpPr>
            <a:xfrm>
              <a:off x="10801915" y="4504109"/>
              <a:ext cx="559303" cy="561810"/>
              <a:chOff x="1813" y="0"/>
              <a:chExt cx="809173" cy="812800"/>
            </a:xfrm>
          </p:grpSpPr>
          <p:sp>
            <p:nvSpPr>
              <p:cNvPr id="646" name="Google Shape;646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1372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7" name="Google Shape;647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48" name="Google Shape;648;p17"/>
            <p:cNvGrpSpPr/>
            <p:nvPr/>
          </p:nvGrpSpPr>
          <p:grpSpPr>
            <a:xfrm>
              <a:off x="10801915" y="3610145"/>
              <a:ext cx="559303" cy="561810"/>
              <a:chOff x="1813" y="0"/>
              <a:chExt cx="809173" cy="812800"/>
            </a:xfrm>
          </p:grpSpPr>
          <p:sp>
            <p:nvSpPr>
              <p:cNvPr id="649" name="Google Shape;649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74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0" name="Google Shape;650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51" name="Google Shape;651;p17"/>
            <p:cNvGrpSpPr/>
            <p:nvPr/>
          </p:nvGrpSpPr>
          <p:grpSpPr>
            <a:xfrm>
              <a:off x="10801915" y="2716181"/>
              <a:ext cx="559303" cy="561810"/>
              <a:chOff x="1813" y="0"/>
              <a:chExt cx="809173" cy="812800"/>
            </a:xfrm>
          </p:grpSpPr>
          <p:sp>
            <p:nvSpPr>
              <p:cNvPr id="652" name="Google Shape;652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4313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3" name="Google Shape;653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54" name="Google Shape;654;p17"/>
            <p:cNvGrpSpPr/>
            <p:nvPr/>
          </p:nvGrpSpPr>
          <p:grpSpPr>
            <a:xfrm>
              <a:off x="10801915" y="1822217"/>
              <a:ext cx="559303" cy="561810"/>
              <a:chOff x="1813" y="0"/>
              <a:chExt cx="809173" cy="812800"/>
            </a:xfrm>
          </p:grpSpPr>
          <p:sp>
            <p:nvSpPr>
              <p:cNvPr id="655" name="Google Shape;655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0392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6" name="Google Shape;656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57" name="Google Shape;657;p17"/>
            <p:cNvGrpSpPr/>
            <p:nvPr/>
          </p:nvGrpSpPr>
          <p:grpSpPr>
            <a:xfrm>
              <a:off x="10801915" y="928253"/>
              <a:ext cx="559303" cy="561810"/>
              <a:chOff x="1813" y="0"/>
              <a:chExt cx="809173" cy="812800"/>
            </a:xfrm>
          </p:grpSpPr>
          <p:sp>
            <p:nvSpPr>
              <p:cNvPr id="658" name="Google Shape;658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7254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9" name="Google Shape;659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60" name="Google Shape;660;p17"/>
            <p:cNvGrpSpPr/>
            <p:nvPr/>
          </p:nvGrpSpPr>
          <p:grpSpPr>
            <a:xfrm>
              <a:off x="10801915" y="34289"/>
              <a:ext cx="559303" cy="561810"/>
              <a:chOff x="1813" y="0"/>
              <a:chExt cx="809173" cy="812800"/>
            </a:xfrm>
          </p:grpSpPr>
          <p:sp>
            <p:nvSpPr>
              <p:cNvPr id="661" name="Google Shape;661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3333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2" name="Google Shape;662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63" name="Google Shape;663;p17"/>
            <p:cNvGrpSpPr/>
            <p:nvPr/>
          </p:nvGrpSpPr>
          <p:grpSpPr>
            <a:xfrm>
              <a:off x="11632151" y="5398073"/>
              <a:ext cx="559303" cy="561810"/>
              <a:chOff x="1813" y="0"/>
              <a:chExt cx="809173" cy="812800"/>
            </a:xfrm>
          </p:grpSpPr>
          <p:sp>
            <p:nvSpPr>
              <p:cNvPr id="664" name="Google Shape;664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4901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5" name="Google Shape;665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66" name="Google Shape;666;p17"/>
            <p:cNvGrpSpPr/>
            <p:nvPr/>
          </p:nvGrpSpPr>
          <p:grpSpPr>
            <a:xfrm>
              <a:off x="11632151" y="4504109"/>
              <a:ext cx="559303" cy="561810"/>
              <a:chOff x="1813" y="0"/>
              <a:chExt cx="809173" cy="812800"/>
            </a:xfrm>
          </p:grpSpPr>
          <p:sp>
            <p:nvSpPr>
              <p:cNvPr id="667" name="Google Shape;667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1372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8" name="Google Shape;668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69" name="Google Shape;669;p17"/>
            <p:cNvGrpSpPr/>
            <p:nvPr/>
          </p:nvGrpSpPr>
          <p:grpSpPr>
            <a:xfrm>
              <a:off x="11632151" y="3610145"/>
              <a:ext cx="559303" cy="561810"/>
              <a:chOff x="1813" y="0"/>
              <a:chExt cx="809173" cy="812800"/>
            </a:xfrm>
          </p:grpSpPr>
          <p:sp>
            <p:nvSpPr>
              <p:cNvPr id="670" name="Google Shape;670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74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1" name="Google Shape;671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72" name="Google Shape;672;p17"/>
            <p:cNvGrpSpPr/>
            <p:nvPr/>
          </p:nvGrpSpPr>
          <p:grpSpPr>
            <a:xfrm>
              <a:off x="11632151" y="2716181"/>
              <a:ext cx="559303" cy="561810"/>
              <a:chOff x="1813" y="0"/>
              <a:chExt cx="809173" cy="812800"/>
            </a:xfrm>
          </p:grpSpPr>
          <p:sp>
            <p:nvSpPr>
              <p:cNvPr id="673" name="Google Shape;673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4313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4" name="Google Shape;674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75" name="Google Shape;675;p17"/>
            <p:cNvGrpSpPr/>
            <p:nvPr/>
          </p:nvGrpSpPr>
          <p:grpSpPr>
            <a:xfrm>
              <a:off x="11632151" y="1822217"/>
              <a:ext cx="559303" cy="561810"/>
              <a:chOff x="1813" y="0"/>
              <a:chExt cx="809173" cy="812800"/>
            </a:xfrm>
          </p:grpSpPr>
          <p:sp>
            <p:nvSpPr>
              <p:cNvPr id="676" name="Google Shape;676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0392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7" name="Google Shape;677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78" name="Google Shape;678;p17"/>
            <p:cNvGrpSpPr/>
            <p:nvPr/>
          </p:nvGrpSpPr>
          <p:grpSpPr>
            <a:xfrm>
              <a:off x="11632151" y="928253"/>
              <a:ext cx="559303" cy="561810"/>
              <a:chOff x="1813" y="0"/>
              <a:chExt cx="809173" cy="812800"/>
            </a:xfrm>
          </p:grpSpPr>
          <p:sp>
            <p:nvSpPr>
              <p:cNvPr id="679" name="Google Shape;679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7254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0" name="Google Shape;680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81" name="Google Shape;681;p17"/>
            <p:cNvGrpSpPr/>
            <p:nvPr/>
          </p:nvGrpSpPr>
          <p:grpSpPr>
            <a:xfrm>
              <a:off x="11632151" y="34289"/>
              <a:ext cx="559303" cy="561810"/>
              <a:chOff x="1813" y="0"/>
              <a:chExt cx="809173" cy="812800"/>
            </a:xfrm>
          </p:grpSpPr>
          <p:sp>
            <p:nvSpPr>
              <p:cNvPr id="682" name="Google Shape;682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3333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3" name="Google Shape;683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84" name="Google Shape;684;p17"/>
            <p:cNvGrpSpPr/>
            <p:nvPr/>
          </p:nvGrpSpPr>
          <p:grpSpPr>
            <a:xfrm>
              <a:off x="12462386" y="5398073"/>
              <a:ext cx="559303" cy="561810"/>
              <a:chOff x="1813" y="0"/>
              <a:chExt cx="809173" cy="812800"/>
            </a:xfrm>
          </p:grpSpPr>
          <p:sp>
            <p:nvSpPr>
              <p:cNvPr id="685" name="Google Shape;685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4901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6" name="Google Shape;686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87" name="Google Shape;687;p17"/>
            <p:cNvGrpSpPr/>
            <p:nvPr/>
          </p:nvGrpSpPr>
          <p:grpSpPr>
            <a:xfrm>
              <a:off x="12462386" y="4504109"/>
              <a:ext cx="559303" cy="561810"/>
              <a:chOff x="1813" y="0"/>
              <a:chExt cx="809173" cy="812800"/>
            </a:xfrm>
          </p:grpSpPr>
          <p:sp>
            <p:nvSpPr>
              <p:cNvPr id="688" name="Google Shape;688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1372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9" name="Google Shape;689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90" name="Google Shape;690;p17"/>
            <p:cNvGrpSpPr/>
            <p:nvPr/>
          </p:nvGrpSpPr>
          <p:grpSpPr>
            <a:xfrm>
              <a:off x="12462386" y="3610145"/>
              <a:ext cx="559303" cy="561810"/>
              <a:chOff x="1813" y="0"/>
              <a:chExt cx="809173" cy="812800"/>
            </a:xfrm>
          </p:grpSpPr>
          <p:sp>
            <p:nvSpPr>
              <p:cNvPr id="691" name="Google Shape;691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74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2" name="Google Shape;692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93" name="Google Shape;693;p17"/>
            <p:cNvGrpSpPr/>
            <p:nvPr/>
          </p:nvGrpSpPr>
          <p:grpSpPr>
            <a:xfrm>
              <a:off x="12462386" y="2716181"/>
              <a:ext cx="559303" cy="561810"/>
              <a:chOff x="1813" y="0"/>
              <a:chExt cx="809173" cy="812800"/>
            </a:xfrm>
          </p:grpSpPr>
          <p:sp>
            <p:nvSpPr>
              <p:cNvPr id="694" name="Google Shape;694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4313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5" name="Google Shape;695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96" name="Google Shape;696;p17"/>
            <p:cNvGrpSpPr/>
            <p:nvPr/>
          </p:nvGrpSpPr>
          <p:grpSpPr>
            <a:xfrm>
              <a:off x="12462386" y="1822217"/>
              <a:ext cx="559303" cy="561810"/>
              <a:chOff x="1813" y="0"/>
              <a:chExt cx="809173" cy="812800"/>
            </a:xfrm>
          </p:grpSpPr>
          <p:sp>
            <p:nvSpPr>
              <p:cNvPr id="697" name="Google Shape;697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0392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8" name="Google Shape;698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99" name="Google Shape;699;p17"/>
            <p:cNvGrpSpPr/>
            <p:nvPr/>
          </p:nvGrpSpPr>
          <p:grpSpPr>
            <a:xfrm>
              <a:off x="12462386" y="928253"/>
              <a:ext cx="559303" cy="561810"/>
              <a:chOff x="1813" y="0"/>
              <a:chExt cx="809173" cy="812800"/>
            </a:xfrm>
          </p:grpSpPr>
          <p:sp>
            <p:nvSpPr>
              <p:cNvPr id="700" name="Google Shape;700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7254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1" name="Google Shape;701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02" name="Google Shape;702;p17"/>
            <p:cNvGrpSpPr/>
            <p:nvPr/>
          </p:nvGrpSpPr>
          <p:grpSpPr>
            <a:xfrm>
              <a:off x="12462386" y="34289"/>
              <a:ext cx="559303" cy="561810"/>
              <a:chOff x="1813" y="0"/>
              <a:chExt cx="809173" cy="812800"/>
            </a:xfrm>
          </p:grpSpPr>
          <p:sp>
            <p:nvSpPr>
              <p:cNvPr id="703" name="Google Shape;703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3333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4" name="Google Shape;704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05" name="Google Shape;705;p17"/>
            <p:cNvGrpSpPr/>
            <p:nvPr/>
          </p:nvGrpSpPr>
          <p:grpSpPr>
            <a:xfrm>
              <a:off x="1253" y="5363784"/>
              <a:ext cx="559303" cy="561810"/>
              <a:chOff x="1813" y="0"/>
              <a:chExt cx="809173" cy="812800"/>
            </a:xfrm>
          </p:grpSpPr>
          <p:sp>
            <p:nvSpPr>
              <p:cNvPr id="706" name="Google Shape;706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4901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7" name="Google Shape;707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08" name="Google Shape;708;p17"/>
            <p:cNvGrpSpPr/>
            <p:nvPr/>
          </p:nvGrpSpPr>
          <p:grpSpPr>
            <a:xfrm>
              <a:off x="1253" y="4469820"/>
              <a:ext cx="559303" cy="561810"/>
              <a:chOff x="1813" y="0"/>
              <a:chExt cx="809173" cy="812800"/>
            </a:xfrm>
          </p:grpSpPr>
          <p:sp>
            <p:nvSpPr>
              <p:cNvPr id="709" name="Google Shape;709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1372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0" name="Google Shape;710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11" name="Google Shape;711;p17"/>
            <p:cNvGrpSpPr/>
            <p:nvPr/>
          </p:nvGrpSpPr>
          <p:grpSpPr>
            <a:xfrm>
              <a:off x="1253" y="3575856"/>
              <a:ext cx="559303" cy="561810"/>
              <a:chOff x="1813" y="0"/>
              <a:chExt cx="809173" cy="812800"/>
            </a:xfrm>
          </p:grpSpPr>
          <p:sp>
            <p:nvSpPr>
              <p:cNvPr id="712" name="Google Shape;712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74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3" name="Google Shape;713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14" name="Google Shape;714;p17"/>
            <p:cNvGrpSpPr/>
            <p:nvPr/>
          </p:nvGrpSpPr>
          <p:grpSpPr>
            <a:xfrm>
              <a:off x="1253" y="2681892"/>
              <a:ext cx="559303" cy="561810"/>
              <a:chOff x="1813" y="0"/>
              <a:chExt cx="809173" cy="812800"/>
            </a:xfrm>
          </p:grpSpPr>
          <p:sp>
            <p:nvSpPr>
              <p:cNvPr id="715" name="Google Shape;715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4313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6" name="Google Shape;716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17" name="Google Shape;717;p17"/>
            <p:cNvGrpSpPr/>
            <p:nvPr/>
          </p:nvGrpSpPr>
          <p:grpSpPr>
            <a:xfrm>
              <a:off x="1253" y="1787928"/>
              <a:ext cx="559303" cy="561810"/>
              <a:chOff x="1813" y="0"/>
              <a:chExt cx="809173" cy="812800"/>
            </a:xfrm>
          </p:grpSpPr>
          <p:sp>
            <p:nvSpPr>
              <p:cNvPr id="718" name="Google Shape;718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0392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9" name="Google Shape;719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20" name="Google Shape;720;p17"/>
            <p:cNvGrpSpPr/>
            <p:nvPr/>
          </p:nvGrpSpPr>
          <p:grpSpPr>
            <a:xfrm>
              <a:off x="1253" y="893964"/>
              <a:ext cx="559303" cy="561810"/>
              <a:chOff x="1813" y="0"/>
              <a:chExt cx="809173" cy="812800"/>
            </a:xfrm>
          </p:grpSpPr>
          <p:sp>
            <p:nvSpPr>
              <p:cNvPr id="721" name="Google Shape;721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7254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2" name="Google Shape;722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23" name="Google Shape;723;p17"/>
            <p:cNvGrpSpPr/>
            <p:nvPr/>
          </p:nvGrpSpPr>
          <p:grpSpPr>
            <a:xfrm>
              <a:off x="1253" y="0"/>
              <a:ext cx="559303" cy="561810"/>
              <a:chOff x="1813" y="0"/>
              <a:chExt cx="809173" cy="812800"/>
            </a:xfrm>
          </p:grpSpPr>
          <p:sp>
            <p:nvSpPr>
              <p:cNvPr id="724" name="Google Shape;724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3333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5" name="Google Shape;725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26" name="Google Shape;726;p17"/>
            <p:cNvGrpSpPr/>
            <p:nvPr/>
          </p:nvGrpSpPr>
          <p:grpSpPr>
            <a:xfrm>
              <a:off x="831489" y="5363784"/>
              <a:ext cx="559303" cy="561810"/>
              <a:chOff x="1813" y="0"/>
              <a:chExt cx="809173" cy="812800"/>
            </a:xfrm>
          </p:grpSpPr>
          <p:sp>
            <p:nvSpPr>
              <p:cNvPr id="727" name="Google Shape;727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4901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8" name="Google Shape;728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29" name="Google Shape;729;p17"/>
            <p:cNvGrpSpPr/>
            <p:nvPr/>
          </p:nvGrpSpPr>
          <p:grpSpPr>
            <a:xfrm>
              <a:off x="831489" y="4469820"/>
              <a:ext cx="559303" cy="561810"/>
              <a:chOff x="1813" y="0"/>
              <a:chExt cx="809173" cy="812800"/>
            </a:xfrm>
          </p:grpSpPr>
          <p:sp>
            <p:nvSpPr>
              <p:cNvPr id="730" name="Google Shape;730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1372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1" name="Google Shape;731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32" name="Google Shape;732;p17"/>
            <p:cNvGrpSpPr/>
            <p:nvPr/>
          </p:nvGrpSpPr>
          <p:grpSpPr>
            <a:xfrm>
              <a:off x="831489" y="3575856"/>
              <a:ext cx="559303" cy="561810"/>
              <a:chOff x="1813" y="0"/>
              <a:chExt cx="809173" cy="812800"/>
            </a:xfrm>
          </p:grpSpPr>
          <p:sp>
            <p:nvSpPr>
              <p:cNvPr id="733" name="Google Shape;733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74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4" name="Google Shape;734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35" name="Google Shape;735;p17"/>
            <p:cNvGrpSpPr/>
            <p:nvPr/>
          </p:nvGrpSpPr>
          <p:grpSpPr>
            <a:xfrm>
              <a:off x="831489" y="2681892"/>
              <a:ext cx="559303" cy="561810"/>
              <a:chOff x="1813" y="0"/>
              <a:chExt cx="809173" cy="812800"/>
            </a:xfrm>
          </p:grpSpPr>
          <p:sp>
            <p:nvSpPr>
              <p:cNvPr id="736" name="Google Shape;736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4313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7" name="Google Shape;737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38" name="Google Shape;738;p17"/>
            <p:cNvGrpSpPr/>
            <p:nvPr/>
          </p:nvGrpSpPr>
          <p:grpSpPr>
            <a:xfrm>
              <a:off x="831489" y="1787928"/>
              <a:ext cx="559303" cy="561810"/>
              <a:chOff x="1813" y="0"/>
              <a:chExt cx="809173" cy="812800"/>
            </a:xfrm>
          </p:grpSpPr>
          <p:sp>
            <p:nvSpPr>
              <p:cNvPr id="739" name="Google Shape;739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0392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0" name="Google Shape;740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41" name="Google Shape;741;p17"/>
            <p:cNvGrpSpPr/>
            <p:nvPr/>
          </p:nvGrpSpPr>
          <p:grpSpPr>
            <a:xfrm>
              <a:off x="831489" y="893964"/>
              <a:ext cx="559303" cy="561810"/>
              <a:chOff x="1813" y="0"/>
              <a:chExt cx="809173" cy="812800"/>
            </a:xfrm>
          </p:grpSpPr>
          <p:sp>
            <p:nvSpPr>
              <p:cNvPr id="742" name="Google Shape;742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7254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3" name="Google Shape;743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44" name="Google Shape;744;p17"/>
            <p:cNvGrpSpPr/>
            <p:nvPr/>
          </p:nvGrpSpPr>
          <p:grpSpPr>
            <a:xfrm>
              <a:off x="831489" y="0"/>
              <a:ext cx="559303" cy="561810"/>
              <a:chOff x="1813" y="0"/>
              <a:chExt cx="809173" cy="812800"/>
            </a:xfrm>
          </p:grpSpPr>
          <p:sp>
            <p:nvSpPr>
              <p:cNvPr id="745" name="Google Shape;745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3333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6" name="Google Shape;746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47" name="Google Shape;747;p17"/>
            <p:cNvGrpSpPr/>
            <p:nvPr/>
          </p:nvGrpSpPr>
          <p:grpSpPr>
            <a:xfrm>
              <a:off x="1661724" y="5363784"/>
              <a:ext cx="559303" cy="561810"/>
              <a:chOff x="1813" y="0"/>
              <a:chExt cx="809173" cy="812800"/>
            </a:xfrm>
          </p:grpSpPr>
          <p:sp>
            <p:nvSpPr>
              <p:cNvPr id="748" name="Google Shape;748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4901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9" name="Google Shape;749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50" name="Google Shape;750;p17"/>
            <p:cNvGrpSpPr/>
            <p:nvPr/>
          </p:nvGrpSpPr>
          <p:grpSpPr>
            <a:xfrm>
              <a:off x="1661724" y="4469820"/>
              <a:ext cx="559303" cy="561810"/>
              <a:chOff x="1813" y="0"/>
              <a:chExt cx="809173" cy="812800"/>
            </a:xfrm>
          </p:grpSpPr>
          <p:sp>
            <p:nvSpPr>
              <p:cNvPr id="751" name="Google Shape;751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1372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2" name="Google Shape;752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53" name="Google Shape;753;p17"/>
            <p:cNvGrpSpPr/>
            <p:nvPr/>
          </p:nvGrpSpPr>
          <p:grpSpPr>
            <a:xfrm>
              <a:off x="1661724" y="3575856"/>
              <a:ext cx="559303" cy="561810"/>
              <a:chOff x="1813" y="0"/>
              <a:chExt cx="809173" cy="812800"/>
            </a:xfrm>
          </p:grpSpPr>
          <p:sp>
            <p:nvSpPr>
              <p:cNvPr id="754" name="Google Shape;754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74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5" name="Google Shape;755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56" name="Google Shape;756;p17"/>
            <p:cNvGrpSpPr/>
            <p:nvPr/>
          </p:nvGrpSpPr>
          <p:grpSpPr>
            <a:xfrm>
              <a:off x="1661724" y="2681892"/>
              <a:ext cx="559303" cy="561810"/>
              <a:chOff x="1813" y="0"/>
              <a:chExt cx="809173" cy="812800"/>
            </a:xfrm>
          </p:grpSpPr>
          <p:sp>
            <p:nvSpPr>
              <p:cNvPr id="757" name="Google Shape;757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4313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8" name="Google Shape;758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59" name="Google Shape;759;p17"/>
            <p:cNvGrpSpPr/>
            <p:nvPr/>
          </p:nvGrpSpPr>
          <p:grpSpPr>
            <a:xfrm>
              <a:off x="1661724" y="1787928"/>
              <a:ext cx="559303" cy="561810"/>
              <a:chOff x="1813" y="0"/>
              <a:chExt cx="809173" cy="812800"/>
            </a:xfrm>
          </p:grpSpPr>
          <p:sp>
            <p:nvSpPr>
              <p:cNvPr id="760" name="Google Shape;760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0392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1" name="Google Shape;761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62" name="Google Shape;762;p17"/>
            <p:cNvGrpSpPr/>
            <p:nvPr/>
          </p:nvGrpSpPr>
          <p:grpSpPr>
            <a:xfrm>
              <a:off x="1661724" y="893964"/>
              <a:ext cx="559303" cy="561810"/>
              <a:chOff x="1813" y="0"/>
              <a:chExt cx="809173" cy="812800"/>
            </a:xfrm>
          </p:grpSpPr>
          <p:sp>
            <p:nvSpPr>
              <p:cNvPr id="763" name="Google Shape;763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7254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4" name="Google Shape;764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65" name="Google Shape;765;p17"/>
            <p:cNvGrpSpPr/>
            <p:nvPr/>
          </p:nvGrpSpPr>
          <p:grpSpPr>
            <a:xfrm>
              <a:off x="1661724" y="0"/>
              <a:ext cx="559303" cy="561810"/>
              <a:chOff x="1813" y="0"/>
              <a:chExt cx="809173" cy="812800"/>
            </a:xfrm>
          </p:grpSpPr>
          <p:sp>
            <p:nvSpPr>
              <p:cNvPr id="766" name="Google Shape;766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3333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7" name="Google Shape;767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68" name="Google Shape;768;p17"/>
            <p:cNvGrpSpPr/>
            <p:nvPr/>
          </p:nvGrpSpPr>
          <p:grpSpPr>
            <a:xfrm>
              <a:off x="2491960" y="5363784"/>
              <a:ext cx="559303" cy="561810"/>
              <a:chOff x="1813" y="0"/>
              <a:chExt cx="809173" cy="812800"/>
            </a:xfrm>
          </p:grpSpPr>
          <p:sp>
            <p:nvSpPr>
              <p:cNvPr id="769" name="Google Shape;769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4901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0" name="Google Shape;770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71" name="Google Shape;771;p17"/>
            <p:cNvGrpSpPr/>
            <p:nvPr/>
          </p:nvGrpSpPr>
          <p:grpSpPr>
            <a:xfrm>
              <a:off x="2491960" y="4469820"/>
              <a:ext cx="559303" cy="561810"/>
              <a:chOff x="1813" y="0"/>
              <a:chExt cx="809173" cy="812800"/>
            </a:xfrm>
          </p:grpSpPr>
          <p:sp>
            <p:nvSpPr>
              <p:cNvPr id="772" name="Google Shape;772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1372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3" name="Google Shape;773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74" name="Google Shape;774;p17"/>
            <p:cNvGrpSpPr/>
            <p:nvPr/>
          </p:nvGrpSpPr>
          <p:grpSpPr>
            <a:xfrm>
              <a:off x="2491960" y="3575856"/>
              <a:ext cx="559303" cy="561810"/>
              <a:chOff x="1813" y="0"/>
              <a:chExt cx="809173" cy="812800"/>
            </a:xfrm>
          </p:grpSpPr>
          <p:sp>
            <p:nvSpPr>
              <p:cNvPr id="775" name="Google Shape;775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74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6" name="Google Shape;776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77" name="Google Shape;777;p17"/>
            <p:cNvGrpSpPr/>
            <p:nvPr/>
          </p:nvGrpSpPr>
          <p:grpSpPr>
            <a:xfrm>
              <a:off x="2491960" y="2681892"/>
              <a:ext cx="559303" cy="561810"/>
              <a:chOff x="1813" y="0"/>
              <a:chExt cx="809173" cy="812800"/>
            </a:xfrm>
          </p:grpSpPr>
          <p:sp>
            <p:nvSpPr>
              <p:cNvPr id="778" name="Google Shape;778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4313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9" name="Google Shape;779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80" name="Google Shape;780;p17"/>
            <p:cNvGrpSpPr/>
            <p:nvPr/>
          </p:nvGrpSpPr>
          <p:grpSpPr>
            <a:xfrm>
              <a:off x="2491960" y="1787928"/>
              <a:ext cx="559303" cy="561810"/>
              <a:chOff x="1813" y="0"/>
              <a:chExt cx="809173" cy="812800"/>
            </a:xfrm>
          </p:grpSpPr>
          <p:sp>
            <p:nvSpPr>
              <p:cNvPr id="781" name="Google Shape;781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0392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2" name="Google Shape;782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83" name="Google Shape;783;p17"/>
            <p:cNvGrpSpPr/>
            <p:nvPr/>
          </p:nvGrpSpPr>
          <p:grpSpPr>
            <a:xfrm>
              <a:off x="2491960" y="893964"/>
              <a:ext cx="559303" cy="561810"/>
              <a:chOff x="1813" y="0"/>
              <a:chExt cx="809173" cy="812800"/>
            </a:xfrm>
          </p:grpSpPr>
          <p:sp>
            <p:nvSpPr>
              <p:cNvPr id="784" name="Google Shape;784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7254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5" name="Google Shape;785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86" name="Google Shape;786;p17"/>
            <p:cNvGrpSpPr/>
            <p:nvPr/>
          </p:nvGrpSpPr>
          <p:grpSpPr>
            <a:xfrm>
              <a:off x="2491960" y="0"/>
              <a:ext cx="559303" cy="561810"/>
              <a:chOff x="1813" y="0"/>
              <a:chExt cx="809173" cy="812800"/>
            </a:xfrm>
          </p:grpSpPr>
          <p:sp>
            <p:nvSpPr>
              <p:cNvPr id="787" name="Google Shape;787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3333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8" name="Google Shape;788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89" name="Google Shape;789;p17"/>
            <p:cNvGrpSpPr/>
            <p:nvPr/>
          </p:nvGrpSpPr>
          <p:grpSpPr>
            <a:xfrm>
              <a:off x="3322195" y="5363784"/>
              <a:ext cx="559303" cy="561810"/>
              <a:chOff x="1813" y="0"/>
              <a:chExt cx="809173" cy="812800"/>
            </a:xfrm>
          </p:grpSpPr>
          <p:sp>
            <p:nvSpPr>
              <p:cNvPr id="790" name="Google Shape;790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4901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1" name="Google Shape;791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92" name="Google Shape;792;p17"/>
            <p:cNvGrpSpPr/>
            <p:nvPr/>
          </p:nvGrpSpPr>
          <p:grpSpPr>
            <a:xfrm>
              <a:off x="3322195" y="4469820"/>
              <a:ext cx="559303" cy="561810"/>
              <a:chOff x="1813" y="0"/>
              <a:chExt cx="809173" cy="812800"/>
            </a:xfrm>
          </p:grpSpPr>
          <p:sp>
            <p:nvSpPr>
              <p:cNvPr id="793" name="Google Shape;793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1372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4" name="Google Shape;794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95" name="Google Shape;795;p17"/>
            <p:cNvGrpSpPr/>
            <p:nvPr/>
          </p:nvGrpSpPr>
          <p:grpSpPr>
            <a:xfrm>
              <a:off x="3322195" y="3575856"/>
              <a:ext cx="559303" cy="561810"/>
              <a:chOff x="1813" y="0"/>
              <a:chExt cx="809173" cy="812800"/>
            </a:xfrm>
          </p:grpSpPr>
          <p:sp>
            <p:nvSpPr>
              <p:cNvPr id="796" name="Google Shape;796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74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7" name="Google Shape;797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98" name="Google Shape;798;p17"/>
            <p:cNvGrpSpPr/>
            <p:nvPr/>
          </p:nvGrpSpPr>
          <p:grpSpPr>
            <a:xfrm>
              <a:off x="3322195" y="2681892"/>
              <a:ext cx="559303" cy="561810"/>
              <a:chOff x="1813" y="0"/>
              <a:chExt cx="809173" cy="812800"/>
            </a:xfrm>
          </p:grpSpPr>
          <p:sp>
            <p:nvSpPr>
              <p:cNvPr id="799" name="Google Shape;799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4313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0" name="Google Shape;800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01" name="Google Shape;801;p17"/>
            <p:cNvGrpSpPr/>
            <p:nvPr/>
          </p:nvGrpSpPr>
          <p:grpSpPr>
            <a:xfrm>
              <a:off x="3322195" y="1787928"/>
              <a:ext cx="559303" cy="561810"/>
              <a:chOff x="1813" y="0"/>
              <a:chExt cx="809173" cy="812800"/>
            </a:xfrm>
          </p:grpSpPr>
          <p:sp>
            <p:nvSpPr>
              <p:cNvPr id="802" name="Google Shape;802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0392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3" name="Google Shape;803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04" name="Google Shape;804;p17"/>
            <p:cNvGrpSpPr/>
            <p:nvPr/>
          </p:nvGrpSpPr>
          <p:grpSpPr>
            <a:xfrm>
              <a:off x="3322195" y="893964"/>
              <a:ext cx="559303" cy="561810"/>
              <a:chOff x="1813" y="0"/>
              <a:chExt cx="809173" cy="812800"/>
            </a:xfrm>
          </p:grpSpPr>
          <p:sp>
            <p:nvSpPr>
              <p:cNvPr id="805" name="Google Shape;805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7254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6" name="Google Shape;806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07" name="Google Shape;807;p17"/>
            <p:cNvGrpSpPr/>
            <p:nvPr/>
          </p:nvGrpSpPr>
          <p:grpSpPr>
            <a:xfrm>
              <a:off x="3322195" y="0"/>
              <a:ext cx="559303" cy="561810"/>
              <a:chOff x="1813" y="0"/>
              <a:chExt cx="809173" cy="812800"/>
            </a:xfrm>
          </p:grpSpPr>
          <p:sp>
            <p:nvSpPr>
              <p:cNvPr id="808" name="Google Shape;808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3333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9" name="Google Shape;809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10" name="Google Shape;810;p17"/>
            <p:cNvGrpSpPr/>
            <p:nvPr/>
          </p:nvGrpSpPr>
          <p:grpSpPr>
            <a:xfrm>
              <a:off x="4152431" y="5363784"/>
              <a:ext cx="559303" cy="561810"/>
              <a:chOff x="1813" y="0"/>
              <a:chExt cx="809173" cy="812800"/>
            </a:xfrm>
          </p:grpSpPr>
          <p:sp>
            <p:nvSpPr>
              <p:cNvPr id="811" name="Google Shape;811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4901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2" name="Google Shape;812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13" name="Google Shape;813;p17"/>
            <p:cNvGrpSpPr/>
            <p:nvPr/>
          </p:nvGrpSpPr>
          <p:grpSpPr>
            <a:xfrm>
              <a:off x="4152431" y="4469820"/>
              <a:ext cx="559303" cy="561810"/>
              <a:chOff x="1813" y="0"/>
              <a:chExt cx="809173" cy="812800"/>
            </a:xfrm>
          </p:grpSpPr>
          <p:sp>
            <p:nvSpPr>
              <p:cNvPr id="814" name="Google Shape;814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1372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5" name="Google Shape;815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16" name="Google Shape;816;p17"/>
            <p:cNvGrpSpPr/>
            <p:nvPr/>
          </p:nvGrpSpPr>
          <p:grpSpPr>
            <a:xfrm>
              <a:off x="4152431" y="3575856"/>
              <a:ext cx="559303" cy="561810"/>
              <a:chOff x="1813" y="0"/>
              <a:chExt cx="809173" cy="812800"/>
            </a:xfrm>
          </p:grpSpPr>
          <p:sp>
            <p:nvSpPr>
              <p:cNvPr id="817" name="Google Shape;817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74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8" name="Google Shape;818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19" name="Google Shape;819;p17"/>
            <p:cNvGrpSpPr/>
            <p:nvPr/>
          </p:nvGrpSpPr>
          <p:grpSpPr>
            <a:xfrm>
              <a:off x="4152431" y="2681892"/>
              <a:ext cx="559303" cy="561810"/>
              <a:chOff x="1813" y="0"/>
              <a:chExt cx="809173" cy="812800"/>
            </a:xfrm>
          </p:grpSpPr>
          <p:sp>
            <p:nvSpPr>
              <p:cNvPr id="820" name="Google Shape;820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4313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1" name="Google Shape;821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22" name="Google Shape;822;p17"/>
            <p:cNvGrpSpPr/>
            <p:nvPr/>
          </p:nvGrpSpPr>
          <p:grpSpPr>
            <a:xfrm>
              <a:off x="4152431" y="1787928"/>
              <a:ext cx="559303" cy="561810"/>
              <a:chOff x="1813" y="0"/>
              <a:chExt cx="809173" cy="812800"/>
            </a:xfrm>
          </p:grpSpPr>
          <p:sp>
            <p:nvSpPr>
              <p:cNvPr id="823" name="Google Shape;823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0392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4" name="Google Shape;824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25" name="Google Shape;825;p17"/>
            <p:cNvGrpSpPr/>
            <p:nvPr/>
          </p:nvGrpSpPr>
          <p:grpSpPr>
            <a:xfrm>
              <a:off x="4152431" y="893964"/>
              <a:ext cx="559303" cy="561810"/>
              <a:chOff x="1813" y="0"/>
              <a:chExt cx="809173" cy="812800"/>
            </a:xfrm>
          </p:grpSpPr>
          <p:sp>
            <p:nvSpPr>
              <p:cNvPr id="826" name="Google Shape;826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7254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7" name="Google Shape;827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28" name="Google Shape;828;p17"/>
            <p:cNvGrpSpPr/>
            <p:nvPr/>
          </p:nvGrpSpPr>
          <p:grpSpPr>
            <a:xfrm>
              <a:off x="4152431" y="0"/>
              <a:ext cx="559303" cy="561810"/>
              <a:chOff x="1813" y="0"/>
              <a:chExt cx="809173" cy="812800"/>
            </a:xfrm>
          </p:grpSpPr>
          <p:sp>
            <p:nvSpPr>
              <p:cNvPr id="829" name="Google Shape;829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3333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0" name="Google Shape;830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31" name="Google Shape;831;p17"/>
            <p:cNvGrpSpPr/>
            <p:nvPr/>
          </p:nvGrpSpPr>
          <p:grpSpPr>
            <a:xfrm>
              <a:off x="4982666" y="5363784"/>
              <a:ext cx="559303" cy="561810"/>
              <a:chOff x="1813" y="0"/>
              <a:chExt cx="809173" cy="812800"/>
            </a:xfrm>
          </p:grpSpPr>
          <p:sp>
            <p:nvSpPr>
              <p:cNvPr id="832" name="Google Shape;832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4901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3" name="Google Shape;833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34" name="Google Shape;834;p17"/>
            <p:cNvGrpSpPr/>
            <p:nvPr/>
          </p:nvGrpSpPr>
          <p:grpSpPr>
            <a:xfrm>
              <a:off x="4982666" y="4469820"/>
              <a:ext cx="559303" cy="561810"/>
              <a:chOff x="1813" y="0"/>
              <a:chExt cx="809173" cy="812800"/>
            </a:xfrm>
          </p:grpSpPr>
          <p:sp>
            <p:nvSpPr>
              <p:cNvPr id="835" name="Google Shape;835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1372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6" name="Google Shape;836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37" name="Google Shape;837;p17"/>
            <p:cNvGrpSpPr/>
            <p:nvPr/>
          </p:nvGrpSpPr>
          <p:grpSpPr>
            <a:xfrm>
              <a:off x="4982666" y="3575856"/>
              <a:ext cx="559303" cy="561810"/>
              <a:chOff x="1813" y="0"/>
              <a:chExt cx="809173" cy="812800"/>
            </a:xfrm>
          </p:grpSpPr>
          <p:sp>
            <p:nvSpPr>
              <p:cNvPr id="838" name="Google Shape;838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74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9" name="Google Shape;839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40" name="Google Shape;840;p17"/>
            <p:cNvGrpSpPr/>
            <p:nvPr/>
          </p:nvGrpSpPr>
          <p:grpSpPr>
            <a:xfrm>
              <a:off x="4982666" y="2681892"/>
              <a:ext cx="559303" cy="561810"/>
              <a:chOff x="1813" y="0"/>
              <a:chExt cx="809173" cy="812800"/>
            </a:xfrm>
          </p:grpSpPr>
          <p:sp>
            <p:nvSpPr>
              <p:cNvPr id="841" name="Google Shape;841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4313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2" name="Google Shape;842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43" name="Google Shape;843;p17"/>
            <p:cNvGrpSpPr/>
            <p:nvPr/>
          </p:nvGrpSpPr>
          <p:grpSpPr>
            <a:xfrm>
              <a:off x="4982666" y="1787928"/>
              <a:ext cx="559303" cy="561810"/>
              <a:chOff x="1813" y="0"/>
              <a:chExt cx="809173" cy="812800"/>
            </a:xfrm>
          </p:grpSpPr>
          <p:sp>
            <p:nvSpPr>
              <p:cNvPr id="844" name="Google Shape;844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0392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5" name="Google Shape;845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46" name="Google Shape;846;p17"/>
            <p:cNvGrpSpPr/>
            <p:nvPr/>
          </p:nvGrpSpPr>
          <p:grpSpPr>
            <a:xfrm>
              <a:off x="4982666" y="893964"/>
              <a:ext cx="559303" cy="561810"/>
              <a:chOff x="1813" y="0"/>
              <a:chExt cx="809173" cy="812800"/>
            </a:xfrm>
          </p:grpSpPr>
          <p:sp>
            <p:nvSpPr>
              <p:cNvPr id="847" name="Google Shape;847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7254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8" name="Google Shape;848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49" name="Google Shape;849;p17"/>
            <p:cNvGrpSpPr/>
            <p:nvPr/>
          </p:nvGrpSpPr>
          <p:grpSpPr>
            <a:xfrm>
              <a:off x="4982666" y="0"/>
              <a:ext cx="559303" cy="561810"/>
              <a:chOff x="1813" y="0"/>
              <a:chExt cx="809173" cy="812800"/>
            </a:xfrm>
          </p:grpSpPr>
          <p:sp>
            <p:nvSpPr>
              <p:cNvPr id="850" name="Google Shape;850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3333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1" name="Google Shape;851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52" name="Google Shape;852;p17"/>
            <p:cNvGrpSpPr/>
            <p:nvPr/>
          </p:nvGrpSpPr>
          <p:grpSpPr>
            <a:xfrm>
              <a:off x="5812902" y="5363784"/>
              <a:ext cx="559303" cy="561810"/>
              <a:chOff x="1813" y="0"/>
              <a:chExt cx="809173" cy="812800"/>
            </a:xfrm>
          </p:grpSpPr>
          <p:sp>
            <p:nvSpPr>
              <p:cNvPr id="853" name="Google Shape;853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4901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4" name="Google Shape;854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55" name="Google Shape;855;p17"/>
            <p:cNvGrpSpPr/>
            <p:nvPr/>
          </p:nvGrpSpPr>
          <p:grpSpPr>
            <a:xfrm>
              <a:off x="5812902" y="4469820"/>
              <a:ext cx="559303" cy="561810"/>
              <a:chOff x="1813" y="0"/>
              <a:chExt cx="809173" cy="812800"/>
            </a:xfrm>
          </p:grpSpPr>
          <p:sp>
            <p:nvSpPr>
              <p:cNvPr id="856" name="Google Shape;856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1372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7" name="Google Shape;857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58" name="Google Shape;858;p17"/>
            <p:cNvGrpSpPr/>
            <p:nvPr/>
          </p:nvGrpSpPr>
          <p:grpSpPr>
            <a:xfrm>
              <a:off x="5812902" y="3575856"/>
              <a:ext cx="559303" cy="561810"/>
              <a:chOff x="1813" y="0"/>
              <a:chExt cx="809173" cy="812800"/>
            </a:xfrm>
          </p:grpSpPr>
          <p:sp>
            <p:nvSpPr>
              <p:cNvPr id="859" name="Google Shape;859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74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0" name="Google Shape;860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61" name="Google Shape;861;p17"/>
            <p:cNvGrpSpPr/>
            <p:nvPr/>
          </p:nvGrpSpPr>
          <p:grpSpPr>
            <a:xfrm>
              <a:off x="5812902" y="2681892"/>
              <a:ext cx="559303" cy="561810"/>
              <a:chOff x="1813" y="0"/>
              <a:chExt cx="809173" cy="812800"/>
            </a:xfrm>
          </p:grpSpPr>
          <p:sp>
            <p:nvSpPr>
              <p:cNvPr id="862" name="Google Shape;862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4313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3" name="Google Shape;863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64" name="Google Shape;864;p17"/>
            <p:cNvGrpSpPr/>
            <p:nvPr/>
          </p:nvGrpSpPr>
          <p:grpSpPr>
            <a:xfrm>
              <a:off x="5812902" y="1787928"/>
              <a:ext cx="559303" cy="561810"/>
              <a:chOff x="1813" y="0"/>
              <a:chExt cx="809173" cy="812800"/>
            </a:xfrm>
          </p:grpSpPr>
          <p:sp>
            <p:nvSpPr>
              <p:cNvPr id="865" name="Google Shape;865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0392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6" name="Google Shape;866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67" name="Google Shape;867;p17"/>
            <p:cNvGrpSpPr/>
            <p:nvPr/>
          </p:nvGrpSpPr>
          <p:grpSpPr>
            <a:xfrm>
              <a:off x="5812902" y="893964"/>
              <a:ext cx="559303" cy="561810"/>
              <a:chOff x="1813" y="0"/>
              <a:chExt cx="809173" cy="812800"/>
            </a:xfrm>
          </p:grpSpPr>
          <p:sp>
            <p:nvSpPr>
              <p:cNvPr id="868" name="Google Shape;868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7254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9" name="Google Shape;869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70" name="Google Shape;870;p17"/>
            <p:cNvGrpSpPr/>
            <p:nvPr/>
          </p:nvGrpSpPr>
          <p:grpSpPr>
            <a:xfrm>
              <a:off x="5812902" y="0"/>
              <a:ext cx="559303" cy="561810"/>
              <a:chOff x="1813" y="0"/>
              <a:chExt cx="809173" cy="812800"/>
            </a:xfrm>
          </p:grpSpPr>
          <p:sp>
            <p:nvSpPr>
              <p:cNvPr id="871" name="Google Shape;871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3333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2" name="Google Shape;872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873" name="Google Shape;873;p17"/>
          <p:cNvGrpSpPr/>
          <p:nvPr/>
        </p:nvGrpSpPr>
        <p:grpSpPr>
          <a:xfrm>
            <a:off x="-8667147" y="5817087"/>
            <a:ext cx="9765327" cy="4469912"/>
            <a:chOff x="1253" y="0"/>
            <a:chExt cx="13020436" cy="5959883"/>
          </a:xfrm>
        </p:grpSpPr>
        <p:grpSp>
          <p:nvGrpSpPr>
            <p:cNvPr id="874" name="Google Shape;874;p17"/>
            <p:cNvGrpSpPr/>
            <p:nvPr/>
          </p:nvGrpSpPr>
          <p:grpSpPr>
            <a:xfrm>
              <a:off x="6650737" y="5398073"/>
              <a:ext cx="559303" cy="561810"/>
              <a:chOff x="1813" y="0"/>
              <a:chExt cx="809173" cy="812800"/>
            </a:xfrm>
          </p:grpSpPr>
          <p:sp>
            <p:nvSpPr>
              <p:cNvPr id="875" name="Google Shape;875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4901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6" name="Google Shape;876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77" name="Google Shape;877;p17"/>
            <p:cNvGrpSpPr/>
            <p:nvPr/>
          </p:nvGrpSpPr>
          <p:grpSpPr>
            <a:xfrm>
              <a:off x="6650737" y="4504109"/>
              <a:ext cx="559303" cy="561810"/>
              <a:chOff x="1813" y="0"/>
              <a:chExt cx="809173" cy="812800"/>
            </a:xfrm>
          </p:grpSpPr>
          <p:sp>
            <p:nvSpPr>
              <p:cNvPr id="878" name="Google Shape;878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1372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9" name="Google Shape;879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80" name="Google Shape;880;p17"/>
            <p:cNvGrpSpPr/>
            <p:nvPr/>
          </p:nvGrpSpPr>
          <p:grpSpPr>
            <a:xfrm>
              <a:off x="6650737" y="3610145"/>
              <a:ext cx="559303" cy="561810"/>
              <a:chOff x="1813" y="0"/>
              <a:chExt cx="809173" cy="812800"/>
            </a:xfrm>
          </p:grpSpPr>
          <p:sp>
            <p:nvSpPr>
              <p:cNvPr id="881" name="Google Shape;881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74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2" name="Google Shape;882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83" name="Google Shape;883;p17"/>
            <p:cNvGrpSpPr/>
            <p:nvPr/>
          </p:nvGrpSpPr>
          <p:grpSpPr>
            <a:xfrm>
              <a:off x="6650737" y="2716181"/>
              <a:ext cx="559303" cy="561810"/>
              <a:chOff x="1813" y="0"/>
              <a:chExt cx="809173" cy="812800"/>
            </a:xfrm>
          </p:grpSpPr>
          <p:sp>
            <p:nvSpPr>
              <p:cNvPr id="884" name="Google Shape;884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4313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5" name="Google Shape;885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86" name="Google Shape;886;p17"/>
            <p:cNvGrpSpPr/>
            <p:nvPr/>
          </p:nvGrpSpPr>
          <p:grpSpPr>
            <a:xfrm>
              <a:off x="6650737" y="1822217"/>
              <a:ext cx="559303" cy="561810"/>
              <a:chOff x="1813" y="0"/>
              <a:chExt cx="809173" cy="812800"/>
            </a:xfrm>
          </p:grpSpPr>
          <p:sp>
            <p:nvSpPr>
              <p:cNvPr id="887" name="Google Shape;887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0392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8" name="Google Shape;888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89" name="Google Shape;889;p17"/>
            <p:cNvGrpSpPr/>
            <p:nvPr/>
          </p:nvGrpSpPr>
          <p:grpSpPr>
            <a:xfrm>
              <a:off x="6650737" y="928253"/>
              <a:ext cx="559303" cy="561810"/>
              <a:chOff x="1813" y="0"/>
              <a:chExt cx="809173" cy="812800"/>
            </a:xfrm>
          </p:grpSpPr>
          <p:sp>
            <p:nvSpPr>
              <p:cNvPr id="890" name="Google Shape;890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7254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1" name="Google Shape;891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92" name="Google Shape;892;p17"/>
            <p:cNvGrpSpPr/>
            <p:nvPr/>
          </p:nvGrpSpPr>
          <p:grpSpPr>
            <a:xfrm>
              <a:off x="6650737" y="34289"/>
              <a:ext cx="559303" cy="561810"/>
              <a:chOff x="1813" y="0"/>
              <a:chExt cx="809173" cy="812800"/>
            </a:xfrm>
          </p:grpSpPr>
          <p:sp>
            <p:nvSpPr>
              <p:cNvPr id="893" name="Google Shape;893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3333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4" name="Google Shape;894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95" name="Google Shape;895;p17"/>
            <p:cNvGrpSpPr/>
            <p:nvPr/>
          </p:nvGrpSpPr>
          <p:grpSpPr>
            <a:xfrm>
              <a:off x="7480973" y="5398073"/>
              <a:ext cx="559303" cy="561810"/>
              <a:chOff x="1813" y="0"/>
              <a:chExt cx="809173" cy="812800"/>
            </a:xfrm>
          </p:grpSpPr>
          <p:sp>
            <p:nvSpPr>
              <p:cNvPr id="896" name="Google Shape;896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4901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7" name="Google Shape;897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98" name="Google Shape;898;p17"/>
            <p:cNvGrpSpPr/>
            <p:nvPr/>
          </p:nvGrpSpPr>
          <p:grpSpPr>
            <a:xfrm>
              <a:off x="7480973" y="4504109"/>
              <a:ext cx="559303" cy="561810"/>
              <a:chOff x="1813" y="0"/>
              <a:chExt cx="809173" cy="812800"/>
            </a:xfrm>
          </p:grpSpPr>
          <p:sp>
            <p:nvSpPr>
              <p:cNvPr id="899" name="Google Shape;899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1372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0" name="Google Shape;900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01" name="Google Shape;901;p17"/>
            <p:cNvGrpSpPr/>
            <p:nvPr/>
          </p:nvGrpSpPr>
          <p:grpSpPr>
            <a:xfrm>
              <a:off x="7480973" y="3610145"/>
              <a:ext cx="559303" cy="561810"/>
              <a:chOff x="1813" y="0"/>
              <a:chExt cx="809173" cy="812800"/>
            </a:xfrm>
          </p:grpSpPr>
          <p:sp>
            <p:nvSpPr>
              <p:cNvPr id="902" name="Google Shape;902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74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3" name="Google Shape;903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04" name="Google Shape;904;p17"/>
            <p:cNvGrpSpPr/>
            <p:nvPr/>
          </p:nvGrpSpPr>
          <p:grpSpPr>
            <a:xfrm>
              <a:off x="7480973" y="2716181"/>
              <a:ext cx="559303" cy="561810"/>
              <a:chOff x="1813" y="0"/>
              <a:chExt cx="809173" cy="812800"/>
            </a:xfrm>
          </p:grpSpPr>
          <p:sp>
            <p:nvSpPr>
              <p:cNvPr id="905" name="Google Shape;905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4313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6" name="Google Shape;906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07" name="Google Shape;907;p17"/>
            <p:cNvGrpSpPr/>
            <p:nvPr/>
          </p:nvGrpSpPr>
          <p:grpSpPr>
            <a:xfrm>
              <a:off x="7480973" y="1822217"/>
              <a:ext cx="559303" cy="561810"/>
              <a:chOff x="1813" y="0"/>
              <a:chExt cx="809173" cy="812800"/>
            </a:xfrm>
          </p:grpSpPr>
          <p:sp>
            <p:nvSpPr>
              <p:cNvPr id="908" name="Google Shape;908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0392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9" name="Google Shape;909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10" name="Google Shape;910;p17"/>
            <p:cNvGrpSpPr/>
            <p:nvPr/>
          </p:nvGrpSpPr>
          <p:grpSpPr>
            <a:xfrm>
              <a:off x="7480973" y="928253"/>
              <a:ext cx="559303" cy="561810"/>
              <a:chOff x="1813" y="0"/>
              <a:chExt cx="809173" cy="812800"/>
            </a:xfrm>
          </p:grpSpPr>
          <p:sp>
            <p:nvSpPr>
              <p:cNvPr id="911" name="Google Shape;911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7254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2" name="Google Shape;912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13" name="Google Shape;913;p17"/>
            <p:cNvGrpSpPr/>
            <p:nvPr/>
          </p:nvGrpSpPr>
          <p:grpSpPr>
            <a:xfrm>
              <a:off x="7480973" y="34289"/>
              <a:ext cx="559303" cy="561810"/>
              <a:chOff x="1813" y="0"/>
              <a:chExt cx="809173" cy="812800"/>
            </a:xfrm>
          </p:grpSpPr>
          <p:sp>
            <p:nvSpPr>
              <p:cNvPr id="914" name="Google Shape;914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3333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5" name="Google Shape;915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16" name="Google Shape;916;p17"/>
            <p:cNvGrpSpPr/>
            <p:nvPr/>
          </p:nvGrpSpPr>
          <p:grpSpPr>
            <a:xfrm>
              <a:off x="8311208" y="5398073"/>
              <a:ext cx="559303" cy="561810"/>
              <a:chOff x="1813" y="0"/>
              <a:chExt cx="809173" cy="812800"/>
            </a:xfrm>
          </p:grpSpPr>
          <p:sp>
            <p:nvSpPr>
              <p:cNvPr id="917" name="Google Shape;917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4901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8" name="Google Shape;918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19" name="Google Shape;919;p17"/>
            <p:cNvGrpSpPr/>
            <p:nvPr/>
          </p:nvGrpSpPr>
          <p:grpSpPr>
            <a:xfrm>
              <a:off x="8311208" y="4504109"/>
              <a:ext cx="559303" cy="561810"/>
              <a:chOff x="1813" y="0"/>
              <a:chExt cx="809173" cy="812800"/>
            </a:xfrm>
          </p:grpSpPr>
          <p:sp>
            <p:nvSpPr>
              <p:cNvPr id="920" name="Google Shape;920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1372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1" name="Google Shape;921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22" name="Google Shape;922;p17"/>
            <p:cNvGrpSpPr/>
            <p:nvPr/>
          </p:nvGrpSpPr>
          <p:grpSpPr>
            <a:xfrm>
              <a:off x="8311208" y="3610145"/>
              <a:ext cx="559303" cy="561810"/>
              <a:chOff x="1813" y="0"/>
              <a:chExt cx="809173" cy="812800"/>
            </a:xfrm>
          </p:grpSpPr>
          <p:sp>
            <p:nvSpPr>
              <p:cNvPr id="923" name="Google Shape;923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74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4" name="Google Shape;924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25" name="Google Shape;925;p17"/>
            <p:cNvGrpSpPr/>
            <p:nvPr/>
          </p:nvGrpSpPr>
          <p:grpSpPr>
            <a:xfrm>
              <a:off x="8311208" y="2716181"/>
              <a:ext cx="559303" cy="561810"/>
              <a:chOff x="1813" y="0"/>
              <a:chExt cx="809173" cy="812800"/>
            </a:xfrm>
          </p:grpSpPr>
          <p:sp>
            <p:nvSpPr>
              <p:cNvPr id="926" name="Google Shape;926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4313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7" name="Google Shape;927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28" name="Google Shape;928;p17"/>
            <p:cNvGrpSpPr/>
            <p:nvPr/>
          </p:nvGrpSpPr>
          <p:grpSpPr>
            <a:xfrm>
              <a:off x="8311208" y="1822217"/>
              <a:ext cx="559303" cy="561810"/>
              <a:chOff x="1813" y="0"/>
              <a:chExt cx="809173" cy="812800"/>
            </a:xfrm>
          </p:grpSpPr>
          <p:sp>
            <p:nvSpPr>
              <p:cNvPr id="929" name="Google Shape;929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0392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0" name="Google Shape;930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31" name="Google Shape;931;p17"/>
            <p:cNvGrpSpPr/>
            <p:nvPr/>
          </p:nvGrpSpPr>
          <p:grpSpPr>
            <a:xfrm>
              <a:off x="8311208" y="928253"/>
              <a:ext cx="559303" cy="561810"/>
              <a:chOff x="1813" y="0"/>
              <a:chExt cx="809173" cy="812800"/>
            </a:xfrm>
          </p:grpSpPr>
          <p:sp>
            <p:nvSpPr>
              <p:cNvPr id="932" name="Google Shape;932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7254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3" name="Google Shape;933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34" name="Google Shape;934;p17"/>
            <p:cNvGrpSpPr/>
            <p:nvPr/>
          </p:nvGrpSpPr>
          <p:grpSpPr>
            <a:xfrm>
              <a:off x="8311208" y="34289"/>
              <a:ext cx="559303" cy="561810"/>
              <a:chOff x="1813" y="0"/>
              <a:chExt cx="809173" cy="812800"/>
            </a:xfrm>
          </p:grpSpPr>
          <p:sp>
            <p:nvSpPr>
              <p:cNvPr id="935" name="Google Shape;935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3333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6" name="Google Shape;936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37" name="Google Shape;937;p17"/>
            <p:cNvGrpSpPr/>
            <p:nvPr/>
          </p:nvGrpSpPr>
          <p:grpSpPr>
            <a:xfrm>
              <a:off x="9141444" y="5398073"/>
              <a:ext cx="559303" cy="561810"/>
              <a:chOff x="1813" y="0"/>
              <a:chExt cx="809173" cy="812800"/>
            </a:xfrm>
          </p:grpSpPr>
          <p:sp>
            <p:nvSpPr>
              <p:cNvPr id="938" name="Google Shape;938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4901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9" name="Google Shape;939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40" name="Google Shape;940;p17"/>
            <p:cNvGrpSpPr/>
            <p:nvPr/>
          </p:nvGrpSpPr>
          <p:grpSpPr>
            <a:xfrm>
              <a:off x="9141444" y="4504109"/>
              <a:ext cx="559303" cy="561810"/>
              <a:chOff x="1813" y="0"/>
              <a:chExt cx="809173" cy="812800"/>
            </a:xfrm>
          </p:grpSpPr>
          <p:sp>
            <p:nvSpPr>
              <p:cNvPr id="941" name="Google Shape;941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1372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2" name="Google Shape;942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43" name="Google Shape;943;p17"/>
            <p:cNvGrpSpPr/>
            <p:nvPr/>
          </p:nvGrpSpPr>
          <p:grpSpPr>
            <a:xfrm>
              <a:off x="9141444" y="3610145"/>
              <a:ext cx="559303" cy="561810"/>
              <a:chOff x="1813" y="0"/>
              <a:chExt cx="809173" cy="812800"/>
            </a:xfrm>
          </p:grpSpPr>
          <p:sp>
            <p:nvSpPr>
              <p:cNvPr id="944" name="Google Shape;944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74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5" name="Google Shape;945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46" name="Google Shape;946;p17"/>
            <p:cNvGrpSpPr/>
            <p:nvPr/>
          </p:nvGrpSpPr>
          <p:grpSpPr>
            <a:xfrm>
              <a:off x="9141444" y="2716181"/>
              <a:ext cx="559303" cy="561810"/>
              <a:chOff x="1813" y="0"/>
              <a:chExt cx="809173" cy="812800"/>
            </a:xfrm>
          </p:grpSpPr>
          <p:sp>
            <p:nvSpPr>
              <p:cNvPr id="947" name="Google Shape;947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4313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8" name="Google Shape;948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49" name="Google Shape;949;p17"/>
            <p:cNvGrpSpPr/>
            <p:nvPr/>
          </p:nvGrpSpPr>
          <p:grpSpPr>
            <a:xfrm>
              <a:off x="9141444" y="1822217"/>
              <a:ext cx="559303" cy="561810"/>
              <a:chOff x="1813" y="0"/>
              <a:chExt cx="809173" cy="812800"/>
            </a:xfrm>
          </p:grpSpPr>
          <p:sp>
            <p:nvSpPr>
              <p:cNvPr id="950" name="Google Shape;950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0392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1" name="Google Shape;951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52" name="Google Shape;952;p17"/>
            <p:cNvGrpSpPr/>
            <p:nvPr/>
          </p:nvGrpSpPr>
          <p:grpSpPr>
            <a:xfrm>
              <a:off x="9141444" y="928253"/>
              <a:ext cx="559303" cy="561810"/>
              <a:chOff x="1813" y="0"/>
              <a:chExt cx="809173" cy="812800"/>
            </a:xfrm>
          </p:grpSpPr>
          <p:sp>
            <p:nvSpPr>
              <p:cNvPr id="953" name="Google Shape;953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7254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4" name="Google Shape;954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55" name="Google Shape;955;p17"/>
            <p:cNvGrpSpPr/>
            <p:nvPr/>
          </p:nvGrpSpPr>
          <p:grpSpPr>
            <a:xfrm>
              <a:off x="9141444" y="34289"/>
              <a:ext cx="559303" cy="561810"/>
              <a:chOff x="1813" y="0"/>
              <a:chExt cx="809173" cy="812800"/>
            </a:xfrm>
          </p:grpSpPr>
          <p:sp>
            <p:nvSpPr>
              <p:cNvPr id="956" name="Google Shape;956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3333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7" name="Google Shape;957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58" name="Google Shape;958;p17"/>
            <p:cNvGrpSpPr/>
            <p:nvPr/>
          </p:nvGrpSpPr>
          <p:grpSpPr>
            <a:xfrm>
              <a:off x="9971680" y="5398073"/>
              <a:ext cx="559303" cy="561810"/>
              <a:chOff x="1813" y="0"/>
              <a:chExt cx="809173" cy="812800"/>
            </a:xfrm>
          </p:grpSpPr>
          <p:sp>
            <p:nvSpPr>
              <p:cNvPr id="959" name="Google Shape;959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4901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0" name="Google Shape;960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61" name="Google Shape;961;p17"/>
            <p:cNvGrpSpPr/>
            <p:nvPr/>
          </p:nvGrpSpPr>
          <p:grpSpPr>
            <a:xfrm>
              <a:off x="9971680" y="4504109"/>
              <a:ext cx="559303" cy="561810"/>
              <a:chOff x="1813" y="0"/>
              <a:chExt cx="809173" cy="812800"/>
            </a:xfrm>
          </p:grpSpPr>
          <p:sp>
            <p:nvSpPr>
              <p:cNvPr id="962" name="Google Shape;962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1372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3" name="Google Shape;963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64" name="Google Shape;964;p17"/>
            <p:cNvGrpSpPr/>
            <p:nvPr/>
          </p:nvGrpSpPr>
          <p:grpSpPr>
            <a:xfrm>
              <a:off x="9971680" y="3610145"/>
              <a:ext cx="559303" cy="561810"/>
              <a:chOff x="1813" y="0"/>
              <a:chExt cx="809173" cy="812800"/>
            </a:xfrm>
          </p:grpSpPr>
          <p:sp>
            <p:nvSpPr>
              <p:cNvPr id="965" name="Google Shape;965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74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6" name="Google Shape;966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67" name="Google Shape;967;p17"/>
            <p:cNvGrpSpPr/>
            <p:nvPr/>
          </p:nvGrpSpPr>
          <p:grpSpPr>
            <a:xfrm>
              <a:off x="9971680" y="2716181"/>
              <a:ext cx="559303" cy="561810"/>
              <a:chOff x="1813" y="0"/>
              <a:chExt cx="809173" cy="812800"/>
            </a:xfrm>
          </p:grpSpPr>
          <p:sp>
            <p:nvSpPr>
              <p:cNvPr id="968" name="Google Shape;968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4313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9" name="Google Shape;969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70" name="Google Shape;970;p17"/>
            <p:cNvGrpSpPr/>
            <p:nvPr/>
          </p:nvGrpSpPr>
          <p:grpSpPr>
            <a:xfrm>
              <a:off x="9971680" y="1822217"/>
              <a:ext cx="559303" cy="561810"/>
              <a:chOff x="1813" y="0"/>
              <a:chExt cx="809173" cy="812800"/>
            </a:xfrm>
          </p:grpSpPr>
          <p:sp>
            <p:nvSpPr>
              <p:cNvPr id="971" name="Google Shape;971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0392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2" name="Google Shape;972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73" name="Google Shape;973;p17"/>
            <p:cNvGrpSpPr/>
            <p:nvPr/>
          </p:nvGrpSpPr>
          <p:grpSpPr>
            <a:xfrm>
              <a:off x="9971680" y="928253"/>
              <a:ext cx="559303" cy="561810"/>
              <a:chOff x="1813" y="0"/>
              <a:chExt cx="809173" cy="812800"/>
            </a:xfrm>
          </p:grpSpPr>
          <p:sp>
            <p:nvSpPr>
              <p:cNvPr id="974" name="Google Shape;974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7254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5" name="Google Shape;975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76" name="Google Shape;976;p17"/>
            <p:cNvGrpSpPr/>
            <p:nvPr/>
          </p:nvGrpSpPr>
          <p:grpSpPr>
            <a:xfrm>
              <a:off x="9971680" y="34289"/>
              <a:ext cx="559303" cy="561810"/>
              <a:chOff x="1813" y="0"/>
              <a:chExt cx="809173" cy="812800"/>
            </a:xfrm>
          </p:grpSpPr>
          <p:sp>
            <p:nvSpPr>
              <p:cNvPr id="977" name="Google Shape;977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3333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8" name="Google Shape;978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79" name="Google Shape;979;p17"/>
            <p:cNvGrpSpPr/>
            <p:nvPr/>
          </p:nvGrpSpPr>
          <p:grpSpPr>
            <a:xfrm>
              <a:off x="10801915" y="5398073"/>
              <a:ext cx="559303" cy="561810"/>
              <a:chOff x="1813" y="0"/>
              <a:chExt cx="809173" cy="812800"/>
            </a:xfrm>
          </p:grpSpPr>
          <p:sp>
            <p:nvSpPr>
              <p:cNvPr id="980" name="Google Shape;980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4901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1" name="Google Shape;981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82" name="Google Shape;982;p17"/>
            <p:cNvGrpSpPr/>
            <p:nvPr/>
          </p:nvGrpSpPr>
          <p:grpSpPr>
            <a:xfrm>
              <a:off x="10801915" y="4504109"/>
              <a:ext cx="559303" cy="561810"/>
              <a:chOff x="1813" y="0"/>
              <a:chExt cx="809173" cy="812800"/>
            </a:xfrm>
          </p:grpSpPr>
          <p:sp>
            <p:nvSpPr>
              <p:cNvPr id="983" name="Google Shape;983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1372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4" name="Google Shape;984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85" name="Google Shape;985;p17"/>
            <p:cNvGrpSpPr/>
            <p:nvPr/>
          </p:nvGrpSpPr>
          <p:grpSpPr>
            <a:xfrm>
              <a:off x="10801915" y="3610145"/>
              <a:ext cx="559303" cy="561810"/>
              <a:chOff x="1813" y="0"/>
              <a:chExt cx="809173" cy="812800"/>
            </a:xfrm>
          </p:grpSpPr>
          <p:sp>
            <p:nvSpPr>
              <p:cNvPr id="986" name="Google Shape;986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74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7" name="Google Shape;987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88" name="Google Shape;988;p17"/>
            <p:cNvGrpSpPr/>
            <p:nvPr/>
          </p:nvGrpSpPr>
          <p:grpSpPr>
            <a:xfrm>
              <a:off x="10801915" y="2716181"/>
              <a:ext cx="559303" cy="561810"/>
              <a:chOff x="1813" y="0"/>
              <a:chExt cx="809173" cy="812800"/>
            </a:xfrm>
          </p:grpSpPr>
          <p:sp>
            <p:nvSpPr>
              <p:cNvPr id="989" name="Google Shape;989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4313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0" name="Google Shape;990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91" name="Google Shape;991;p17"/>
            <p:cNvGrpSpPr/>
            <p:nvPr/>
          </p:nvGrpSpPr>
          <p:grpSpPr>
            <a:xfrm>
              <a:off x="10801915" y="1822217"/>
              <a:ext cx="559303" cy="561810"/>
              <a:chOff x="1813" y="0"/>
              <a:chExt cx="809173" cy="812800"/>
            </a:xfrm>
          </p:grpSpPr>
          <p:sp>
            <p:nvSpPr>
              <p:cNvPr id="992" name="Google Shape;992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0392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3" name="Google Shape;993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94" name="Google Shape;994;p17"/>
            <p:cNvGrpSpPr/>
            <p:nvPr/>
          </p:nvGrpSpPr>
          <p:grpSpPr>
            <a:xfrm>
              <a:off x="10801915" y="928253"/>
              <a:ext cx="559303" cy="561810"/>
              <a:chOff x="1813" y="0"/>
              <a:chExt cx="809173" cy="812800"/>
            </a:xfrm>
          </p:grpSpPr>
          <p:sp>
            <p:nvSpPr>
              <p:cNvPr id="995" name="Google Shape;995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7254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6" name="Google Shape;996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97" name="Google Shape;997;p17"/>
            <p:cNvGrpSpPr/>
            <p:nvPr/>
          </p:nvGrpSpPr>
          <p:grpSpPr>
            <a:xfrm>
              <a:off x="10801915" y="34289"/>
              <a:ext cx="559303" cy="561810"/>
              <a:chOff x="1813" y="0"/>
              <a:chExt cx="809173" cy="812800"/>
            </a:xfrm>
          </p:grpSpPr>
          <p:sp>
            <p:nvSpPr>
              <p:cNvPr id="998" name="Google Shape;998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3333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9" name="Google Shape;999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00" name="Google Shape;1000;p17"/>
            <p:cNvGrpSpPr/>
            <p:nvPr/>
          </p:nvGrpSpPr>
          <p:grpSpPr>
            <a:xfrm>
              <a:off x="11632151" y="5398073"/>
              <a:ext cx="559303" cy="561810"/>
              <a:chOff x="1813" y="0"/>
              <a:chExt cx="809173" cy="812800"/>
            </a:xfrm>
          </p:grpSpPr>
          <p:sp>
            <p:nvSpPr>
              <p:cNvPr id="1001" name="Google Shape;1001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4901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2" name="Google Shape;1002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03" name="Google Shape;1003;p17"/>
            <p:cNvGrpSpPr/>
            <p:nvPr/>
          </p:nvGrpSpPr>
          <p:grpSpPr>
            <a:xfrm>
              <a:off x="11632151" y="4504109"/>
              <a:ext cx="559303" cy="561810"/>
              <a:chOff x="1813" y="0"/>
              <a:chExt cx="809173" cy="812800"/>
            </a:xfrm>
          </p:grpSpPr>
          <p:sp>
            <p:nvSpPr>
              <p:cNvPr id="1004" name="Google Shape;1004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1372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5" name="Google Shape;1005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06" name="Google Shape;1006;p17"/>
            <p:cNvGrpSpPr/>
            <p:nvPr/>
          </p:nvGrpSpPr>
          <p:grpSpPr>
            <a:xfrm>
              <a:off x="11632151" y="3610145"/>
              <a:ext cx="559303" cy="561810"/>
              <a:chOff x="1813" y="0"/>
              <a:chExt cx="809173" cy="812800"/>
            </a:xfrm>
          </p:grpSpPr>
          <p:sp>
            <p:nvSpPr>
              <p:cNvPr id="1007" name="Google Shape;1007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74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8" name="Google Shape;1008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09" name="Google Shape;1009;p17"/>
            <p:cNvGrpSpPr/>
            <p:nvPr/>
          </p:nvGrpSpPr>
          <p:grpSpPr>
            <a:xfrm>
              <a:off x="11632151" y="2716181"/>
              <a:ext cx="559303" cy="561810"/>
              <a:chOff x="1813" y="0"/>
              <a:chExt cx="809173" cy="812800"/>
            </a:xfrm>
          </p:grpSpPr>
          <p:sp>
            <p:nvSpPr>
              <p:cNvPr id="1010" name="Google Shape;1010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4313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1" name="Google Shape;1011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12" name="Google Shape;1012;p17"/>
            <p:cNvGrpSpPr/>
            <p:nvPr/>
          </p:nvGrpSpPr>
          <p:grpSpPr>
            <a:xfrm>
              <a:off x="11632151" y="1822217"/>
              <a:ext cx="559303" cy="561810"/>
              <a:chOff x="1813" y="0"/>
              <a:chExt cx="809173" cy="812800"/>
            </a:xfrm>
          </p:grpSpPr>
          <p:sp>
            <p:nvSpPr>
              <p:cNvPr id="1013" name="Google Shape;1013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0392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4" name="Google Shape;1014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15" name="Google Shape;1015;p17"/>
            <p:cNvGrpSpPr/>
            <p:nvPr/>
          </p:nvGrpSpPr>
          <p:grpSpPr>
            <a:xfrm>
              <a:off x="11632151" y="928253"/>
              <a:ext cx="559303" cy="561810"/>
              <a:chOff x="1813" y="0"/>
              <a:chExt cx="809173" cy="812800"/>
            </a:xfrm>
          </p:grpSpPr>
          <p:sp>
            <p:nvSpPr>
              <p:cNvPr id="1016" name="Google Shape;1016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7254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7" name="Google Shape;1017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18" name="Google Shape;1018;p17"/>
            <p:cNvGrpSpPr/>
            <p:nvPr/>
          </p:nvGrpSpPr>
          <p:grpSpPr>
            <a:xfrm>
              <a:off x="11632151" y="34289"/>
              <a:ext cx="559303" cy="561810"/>
              <a:chOff x="1813" y="0"/>
              <a:chExt cx="809173" cy="812800"/>
            </a:xfrm>
          </p:grpSpPr>
          <p:sp>
            <p:nvSpPr>
              <p:cNvPr id="1019" name="Google Shape;1019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3333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0" name="Google Shape;1020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21" name="Google Shape;1021;p17"/>
            <p:cNvGrpSpPr/>
            <p:nvPr/>
          </p:nvGrpSpPr>
          <p:grpSpPr>
            <a:xfrm>
              <a:off x="12462386" y="5398073"/>
              <a:ext cx="559303" cy="561810"/>
              <a:chOff x="1813" y="0"/>
              <a:chExt cx="809173" cy="812800"/>
            </a:xfrm>
          </p:grpSpPr>
          <p:sp>
            <p:nvSpPr>
              <p:cNvPr id="1022" name="Google Shape;1022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4901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3" name="Google Shape;1023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24" name="Google Shape;1024;p17"/>
            <p:cNvGrpSpPr/>
            <p:nvPr/>
          </p:nvGrpSpPr>
          <p:grpSpPr>
            <a:xfrm>
              <a:off x="12462386" y="4504109"/>
              <a:ext cx="559303" cy="561810"/>
              <a:chOff x="1813" y="0"/>
              <a:chExt cx="809173" cy="812800"/>
            </a:xfrm>
          </p:grpSpPr>
          <p:sp>
            <p:nvSpPr>
              <p:cNvPr id="1025" name="Google Shape;1025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1372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6" name="Google Shape;1026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27" name="Google Shape;1027;p17"/>
            <p:cNvGrpSpPr/>
            <p:nvPr/>
          </p:nvGrpSpPr>
          <p:grpSpPr>
            <a:xfrm>
              <a:off x="12462386" y="3610145"/>
              <a:ext cx="559303" cy="561810"/>
              <a:chOff x="1813" y="0"/>
              <a:chExt cx="809173" cy="812800"/>
            </a:xfrm>
          </p:grpSpPr>
          <p:sp>
            <p:nvSpPr>
              <p:cNvPr id="1028" name="Google Shape;1028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74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9" name="Google Shape;1029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30" name="Google Shape;1030;p17"/>
            <p:cNvGrpSpPr/>
            <p:nvPr/>
          </p:nvGrpSpPr>
          <p:grpSpPr>
            <a:xfrm>
              <a:off x="12462386" y="2716181"/>
              <a:ext cx="559303" cy="561810"/>
              <a:chOff x="1813" y="0"/>
              <a:chExt cx="809173" cy="812800"/>
            </a:xfrm>
          </p:grpSpPr>
          <p:sp>
            <p:nvSpPr>
              <p:cNvPr id="1031" name="Google Shape;1031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4313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2" name="Google Shape;1032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33" name="Google Shape;1033;p17"/>
            <p:cNvGrpSpPr/>
            <p:nvPr/>
          </p:nvGrpSpPr>
          <p:grpSpPr>
            <a:xfrm>
              <a:off x="12462386" y="1822217"/>
              <a:ext cx="559303" cy="561810"/>
              <a:chOff x="1813" y="0"/>
              <a:chExt cx="809173" cy="812800"/>
            </a:xfrm>
          </p:grpSpPr>
          <p:sp>
            <p:nvSpPr>
              <p:cNvPr id="1034" name="Google Shape;1034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0392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5" name="Google Shape;1035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36" name="Google Shape;1036;p17"/>
            <p:cNvGrpSpPr/>
            <p:nvPr/>
          </p:nvGrpSpPr>
          <p:grpSpPr>
            <a:xfrm>
              <a:off x="12462386" y="928253"/>
              <a:ext cx="559303" cy="561810"/>
              <a:chOff x="1813" y="0"/>
              <a:chExt cx="809173" cy="812800"/>
            </a:xfrm>
          </p:grpSpPr>
          <p:sp>
            <p:nvSpPr>
              <p:cNvPr id="1037" name="Google Shape;1037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7254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8" name="Google Shape;1038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39" name="Google Shape;1039;p17"/>
            <p:cNvGrpSpPr/>
            <p:nvPr/>
          </p:nvGrpSpPr>
          <p:grpSpPr>
            <a:xfrm>
              <a:off x="12462386" y="34289"/>
              <a:ext cx="559303" cy="561810"/>
              <a:chOff x="1813" y="0"/>
              <a:chExt cx="809173" cy="812800"/>
            </a:xfrm>
          </p:grpSpPr>
          <p:sp>
            <p:nvSpPr>
              <p:cNvPr id="1040" name="Google Shape;1040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3333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1" name="Google Shape;1041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42" name="Google Shape;1042;p17"/>
            <p:cNvGrpSpPr/>
            <p:nvPr/>
          </p:nvGrpSpPr>
          <p:grpSpPr>
            <a:xfrm>
              <a:off x="1253" y="5363784"/>
              <a:ext cx="559303" cy="561810"/>
              <a:chOff x="1813" y="0"/>
              <a:chExt cx="809173" cy="812800"/>
            </a:xfrm>
          </p:grpSpPr>
          <p:sp>
            <p:nvSpPr>
              <p:cNvPr id="1043" name="Google Shape;1043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4901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4" name="Google Shape;1044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45" name="Google Shape;1045;p17"/>
            <p:cNvGrpSpPr/>
            <p:nvPr/>
          </p:nvGrpSpPr>
          <p:grpSpPr>
            <a:xfrm>
              <a:off x="1253" y="4469820"/>
              <a:ext cx="559303" cy="561810"/>
              <a:chOff x="1813" y="0"/>
              <a:chExt cx="809173" cy="812800"/>
            </a:xfrm>
          </p:grpSpPr>
          <p:sp>
            <p:nvSpPr>
              <p:cNvPr id="1046" name="Google Shape;1046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1372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7" name="Google Shape;1047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48" name="Google Shape;1048;p17"/>
            <p:cNvGrpSpPr/>
            <p:nvPr/>
          </p:nvGrpSpPr>
          <p:grpSpPr>
            <a:xfrm>
              <a:off x="1253" y="3575856"/>
              <a:ext cx="559303" cy="561810"/>
              <a:chOff x="1813" y="0"/>
              <a:chExt cx="809173" cy="812800"/>
            </a:xfrm>
          </p:grpSpPr>
          <p:sp>
            <p:nvSpPr>
              <p:cNvPr id="1049" name="Google Shape;1049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74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0" name="Google Shape;1050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51" name="Google Shape;1051;p17"/>
            <p:cNvGrpSpPr/>
            <p:nvPr/>
          </p:nvGrpSpPr>
          <p:grpSpPr>
            <a:xfrm>
              <a:off x="1253" y="2681892"/>
              <a:ext cx="559303" cy="561810"/>
              <a:chOff x="1813" y="0"/>
              <a:chExt cx="809173" cy="812800"/>
            </a:xfrm>
          </p:grpSpPr>
          <p:sp>
            <p:nvSpPr>
              <p:cNvPr id="1052" name="Google Shape;1052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4313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3" name="Google Shape;1053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54" name="Google Shape;1054;p17"/>
            <p:cNvGrpSpPr/>
            <p:nvPr/>
          </p:nvGrpSpPr>
          <p:grpSpPr>
            <a:xfrm>
              <a:off x="1253" y="1787928"/>
              <a:ext cx="559303" cy="561810"/>
              <a:chOff x="1813" y="0"/>
              <a:chExt cx="809173" cy="812800"/>
            </a:xfrm>
          </p:grpSpPr>
          <p:sp>
            <p:nvSpPr>
              <p:cNvPr id="1055" name="Google Shape;1055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0392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6" name="Google Shape;1056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57" name="Google Shape;1057;p17"/>
            <p:cNvGrpSpPr/>
            <p:nvPr/>
          </p:nvGrpSpPr>
          <p:grpSpPr>
            <a:xfrm>
              <a:off x="1253" y="893964"/>
              <a:ext cx="559303" cy="561810"/>
              <a:chOff x="1813" y="0"/>
              <a:chExt cx="809173" cy="812800"/>
            </a:xfrm>
          </p:grpSpPr>
          <p:sp>
            <p:nvSpPr>
              <p:cNvPr id="1058" name="Google Shape;1058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7254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9" name="Google Shape;1059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60" name="Google Shape;1060;p17"/>
            <p:cNvGrpSpPr/>
            <p:nvPr/>
          </p:nvGrpSpPr>
          <p:grpSpPr>
            <a:xfrm>
              <a:off x="1253" y="0"/>
              <a:ext cx="559303" cy="561810"/>
              <a:chOff x="1813" y="0"/>
              <a:chExt cx="809173" cy="812800"/>
            </a:xfrm>
          </p:grpSpPr>
          <p:sp>
            <p:nvSpPr>
              <p:cNvPr id="1061" name="Google Shape;1061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3333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2" name="Google Shape;1062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63" name="Google Shape;1063;p17"/>
            <p:cNvGrpSpPr/>
            <p:nvPr/>
          </p:nvGrpSpPr>
          <p:grpSpPr>
            <a:xfrm>
              <a:off x="831489" y="5363784"/>
              <a:ext cx="559303" cy="561810"/>
              <a:chOff x="1813" y="0"/>
              <a:chExt cx="809173" cy="812800"/>
            </a:xfrm>
          </p:grpSpPr>
          <p:sp>
            <p:nvSpPr>
              <p:cNvPr id="1064" name="Google Shape;1064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4901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5" name="Google Shape;1065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66" name="Google Shape;1066;p17"/>
            <p:cNvGrpSpPr/>
            <p:nvPr/>
          </p:nvGrpSpPr>
          <p:grpSpPr>
            <a:xfrm>
              <a:off x="831489" y="4469820"/>
              <a:ext cx="559303" cy="561810"/>
              <a:chOff x="1813" y="0"/>
              <a:chExt cx="809173" cy="812800"/>
            </a:xfrm>
          </p:grpSpPr>
          <p:sp>
            <p:nvSpPr>
              <p:cNvPr id="1067" name="Google Shape;1067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1372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8" name="Google Shape;1068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69" name="Google Shape;1069;p17"/>
            <p:cNvGrpSpPr/>
            <p:nvPr/>
          </p:nvGrpSpPr>
          <p:grpSpPr>
            <a:xfrm>
              <a:off x="831489" y="3575856"/>
              <a:ext cx="559303" cy="561810"/>
              <a:chOff x="1813" y="0"/>
              <a:chExt cx="809173" cy="812800"/>
            </a:xfrm>
          </p:grpSpPr>
          <p:sp>
            <p:nvSpPr>
              <p:cNvPr id="1070" name="Google Shape;1070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74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1" name="Google Shape;1071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72" name="Google Shape;1072;p17"/>
            <p:cNvGrpSpPr/>
            <p:nvPr/>
          </p:nvGrpSpPr>
          <p:grpSpPr>
            <a:xfrm>
              <a:off x="831489" y="2681892"/>
              <a:ext cx="559303" cy="561810"/>
              <a:chOff x="1813" y="0"/>
              <a:chExt cx="809173" cy="812800"/>
            </a:xfrm>
          </p:grpSpPr>
          <p:sp>
            <p:nvSpPr>
              <p:cNvPr id="1073" name="Google Shape;1073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4313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4" name="Google Shape;1074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75" name="Google Shape;1075;p17"/>
            <p:cNvGrpSpPr/>
            <p:nvPr/>
          </p:nvGrpSpPr>
          <p:grpSpPr>
            <a:xfrm>
              <a:off x="831489" y="1787928"/>
              <a:ext cx="559303" cy="561810"/>
              <a:chOff x="1813" y="0"/>
              <a:chExt cx="809173" cy="812800"/>
            </a:xfrm>
          </p:grpSpPr>
          <p:sp>
            <p:nvSpPr>
              <p:cNvPr id="1076" name="Google Shape;1076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0392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7" name="Google Shape;1077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78" name="Google Shape;1078;p17"/>
            <p:cNvGrpSpPr/>
            <p:nvPr/>
          </p:nvGrpSpPr>
          <p:grpSpPr>
            <a:xfrm>
              <a:off x="831489" y="893964"/>
              <a:ext cx="559303" cy="561810"/>
              <a:chOff x="1813" y="0"/>
              <a:chExt cx="809173" cy="812800"/>
            </a:xfrm>
          </p:grpSpPr>
          <p:sp>
            <p:nvSpPr>
              <p:cNvPr id="1079" name="Google Shape;1079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7254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0" name="Google Shape;1080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81" name="Google Shape;1081;p17"/>
            <p:cNvGrpSpPr/>
            <p:nvPr/>
          </p:nvGrpSpPr>
          <p:grpSpPr>
            <a:xfrm>
              <a:off x="831489" y="0"/>
              <a:ext cx="559303" cy="561810"/>
              <a:chOff x="1813" y="0"/>
              <a:chExt cx="809173" cy="812800"/>
            </a:xfrm>
          </p:grpSpPr>
          <p:sp>
            <p:nvSpPr>
              <p:cNvPr id="1082" name="Google Shape;1082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3333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3" name="Google Shape;1083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84" name="Google Shape;1084;p17"/>
            <p:cNvGrpSpPr/>
            <p:nvPr/>
          </p:nvGrpSpPr>
          <p:grpSpPr>
            <a:xfrm>
              <a:off x="1661724" y="5363784"/>
              <a:ext cx="559303" cy="561810"/>
              <a:chOff x="1813" y="0"/>
              <a:chExt cx="809173" cy="812800"/>
            </a:xfrm>
          </p:grpSpPr>
          <p:sp>
            <p:nvSpPr>
              <p:cNvPr id="1085" name="Google Shape;1085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4901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6" name="Google Shape;1086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87" name="Google Shape;1087;p17"/>
            <p:cNvGrpSpPr/>
            <p:nvPr/>
          </p:nvGrpSpPr>
          <p:grpSpPr>
            <a:xfrm>
              <a:off x="1661724" y="4469820"/>
              <a:ext cx="559303" cy="561810"/>
              <a:chOff x="1813" y="0"/>
              <a:chExt cx="809173" cy="812800"/>
            </a:xfrm>
          </p:grpSpPr>
          <p:sp>
            <p:nvSpPr>
              <p:cNvPr id="1088" name="Google Shape;1088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1372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9" name="Google Shape;1089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90" name="Google Shape;1090;p17"/>
            <p:cNvGrpSpPr/>
            <p:nvPr/>
          </p:nvGrpSpPr>
          <p:grpSpPr>
            <a:xfrm>
              <a:off x="1661724" y="3575856"/>
              <a:ext cx="559303" cy="561810"/>
              <a:chOff x="1813" y="0"/>
              <a:chExt cx="809173" cy="812800"/>
            </a:xfrm>
          </p:grpSpPr>
          <p:sp>
            <p:nvSpPr>
              <p:cNvPr id="1091" name="Google Shape;1091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74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2" name="Google Shape;1092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93" name="Google Shape;1093;p17"/>
            <p:cNvGrpSpPr/>
            <p:nvPr/>
          </p:nvGrpSpPr>
          <p:grpSpPr>
            <a:xfrm>
              <a:off x="1661724" y="2681892"/>
              <a:ext cx="559303" cy="561810"/>
              <a:chOff x="1813" y="0"/>
              <a:chExt cx="809173" cy="812800"/>
            </a:xfrm>
          </p:grpSpPr>
          <p:sp>
            <p:nvSpPr>
              <p:cNvPr id="1094" name="Google Shape;1094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4313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5" name="Google Shape;1095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96" name="Google Shape;1096;p17"/>
            <p:cNvGrpSpPr/>
            <p:nvPr/>
          </p:nvGrpSpPr>
          <p:grpSpPr>
            <a:xfrm>
              <a:off x="1661724" y="1787928"/>
              <a:ext cx="559303" cy="561810"/>
              <a:chOff x="1813" y="0"/>
              <a:chExt cx="809173" cy="812800"/>
            </a:xfrm>
          </p:grpSpPr>
          <p:sp>
            <p:nvSpPr>
              <p:cNvPr id="1097" name="Google Shape;1097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0392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8" name="Google Shape;1098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99" name="Google Shape;1099;p17"/>
            <p:cNvGrpSpPr/>
            <p:nvPr/>
          </p:nvGrpSpPr>
          <p:grpSpPr>
            <a:xfrm>
              <a:off x="1661724" y="893964"/>
              <a:ext cx="559303" cy="561810"/>
              <a:chOff x="1813" y="0"/>
              <a:chExt cx="809173" cy="812800"/>
            </a:xfrm>
          </p:grpSpPr>
          <p:sp>
            <p:nvSpPr>
              <p:cNvPr id="1100" name="Google Shape;1100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7254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1" name="Google Shape;1101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02" name="Google Shape;1102;p17"/>
            <p:cNvGrpSpPr/>
            <p:nvPr/>
          </p:nvGrpSpPr>
          <p:grpSpPr>
            <a:xfrm>
              <a:off x="1661724" y="0"/>
              <a:ext cx="559303" cy="561810"/>
              <a:chOff x="1813" y="0"/>
              <a:chExt cx="809173" cy="812800"/>
            </a:xfrm>
          </p:grpSpPr>
          <p:sp>
            <p:nvSpPr>
              <p:cNvPr id="1103" name="Google Shape;1103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3333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4" name="Google Shape;1104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05" name="Google Shape;1105;p17"/>
            <p:cNvGrpSpPr/>
            <p:nvPr/>
          </p:nvGrpSpPr>
          <p:grpSpPr>
            <a:xfrm>
              <a:off x="2491960" y="5363784"/>
              <a:ext cx="559303" cy="561810"/>
              <a:chOff x="1813" y="0"/>
              <a:chExt cx="809173" cy="812800"/>
            </a:xfrm>
          </p:grpSpPr>
          <p:sp>
            <p:nvSpPr>
              <p:cNvPr id="1106" name="Google Shape;1106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4901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7" name="Google Shape;1107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08" name="Google Shape;1108;p17"/>
            <p:cNvGrpSpPr/>
            <p:nvPr/>
          </p:nvGrpSpPr>
          <p:grpSpPr>
            <a:xfrm>
              <a:off x="2491960" y="4469820"/>
              <a:ext cx="559303" cy="561810"/>
              <a:chOff x="1813" y="0"/>
              <a:chExt cx="809173" cy="812800"/>
            </a:xfrm>
          </p:grpSpPr>
          <p:sp>
            <p:nvSpPr>
              <p:cNvPr id="1109" name="Google Shape;1109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1372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0" name="Google Shape;1110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11" name="Google Shape;1111;p17"/>
            <p:cNvGrpSpPr/>
            <p:nvPr/>
          </p:nvGrpSpPr>
          <p:grpSpPr>
            <a:xfrm>
              <a:off x="2491960" y="3575856"/>
              <a:ext cx="559303" cy="561810"/>
              <a:chOff x="1813" y="0"/>
              <a:chExt cx="809173" cy="812800"/>
            </a:xfrm>
          </p:grpSpPr>
          <p:sp>
            <p:nvSpPr>
              <p:cNvPr id="1112" name="Google Shape;1112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74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3" name="Google Shape;1113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14" name="Google Shape;1114;p17"/>
            <p:cNvGrpSpPr/>
            <p:nvPr/>
          </p:nvGrpSpPr>
          <p:grpSpPr>
            <a:xfrm>
              <a:off x="2491960" y="2681892"/>
              <a:ext cx="559303" cy="561810"/>
              <a:chOff x="1813" y="0"/>
              <a:chExt cx="809173" cy="812800"/>
            </a:xfrm>
          </p:grpSpPr>
          <p:sp>
            <p:nvSpPr>
              <p:cNvPr id="1115" name="Google Shape;1115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4313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6" name="Google Shape;1116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17" name="Google Shape;1117;p17"/>
            <p:cNvGrpSpPr/>
            <p:nvPr/>
          </p:nvGrpSpPr>
          <p:grpSpPr>
            <a:xfrm>
              <a:off x="2491960" y="1787928"/>
              <a:ext cx="559303" cy="561810"/>
              <a:chOff x="1813" y="0"/>
              <a:chExt cx="809173" cy="812800"/>
            </a:xfrm>
          </p:grpSpPr>
          <p:sp>
            <p:nvSpPr>
              <p:cNvPr id="1118" name="Google Shape;1118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0392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9" name="Google Shape;1119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20" name="Google Shape;1120;p17"/>
            <p:cNvGrpSpPr/>
            <p:nvPr/>
          </p:nvGrpSpPr>
          <p:grpSpPr>
            <a:xfrm>
              <a:off x="2491960" y="893964"/>
              <a:ext cx="559303" cy="561810"/>
              <a:chOff x="1813" y="0"/>
              <a:chExt cx="809173" cy="812800"/>
            </a:xfrm>
          </p:grpSpPr>
          <p:sp>
            <p:nvSpPr>
              <p:cNvPr id="1121" name="Google Shape;1121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7254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2" name="Google Shape;1122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23" name="Google Shape;1123;p17"/>
            <p:cNvGrpSpPr/>
            <p:nvPr/>
          </p:nvGrpSpPr>
          <p:grpSpPr>
            <a:xfrm>
              <a:off x="2491960" y="0"/>
              <a:ext cx="559303" cy="561810"/>
              <a:chOff x="1813" y="0"/>
              <a:chExt cx="809173" cy="812800"/>
            </a:xfrm>
          </p:grpSpPr>
          <p:sp>
            <p:nvSpPr>
              <p:cNvPr id="1124" name="Google Shape;1124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3333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5" name="Google Shape;1125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26" name="Google Shape;1126;p17"/>
            <p:cNvGrpSpPr/>
            <p:nvPr/>
          </p:nvGrpSpPr>
          <p:grpSpPr>
            <a:xfrm>
              <a:off x="3322195" y="5363784"/>
              <a:ext cx="559303" cy="561810"/>
              <a:chOff x="1813" y="0"/>
              <a:chExt cx="809173" cy="812800"/>
            </a:xfrm>
          </p:grpSpPr>
          <p:sp>
            <p:nvSpPr>
              <p:cNvPr id="1127" name="Google Shape;1127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4901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8" name="Google Shape;1128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29" name="Google Shape;1129;p17"/>
            <p:cNvGrpSpPr/>
            <p:nvPr/>
          </p:nvGrpSpPr>
          <p:grpSpPr>
            <a:xfrm>
              <a:off x="3322195" y="4469820"/>
              <a:ext cx="559303" cy="561810"/>
              <a:chOff x="1813" y="0"/>
              <a:chExt cx="809173" cy="812800"/>
            </a:xfrm>
          </p:grpSpPr>
          <p:sp>
            <p:nvSpPr>
              <p:cNvPr id="1130" name="Google Shape;1130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1372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1" name="Google Shape;1131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32" name="Google Shape;1132;p17"/>
            <p:cNvGrpSpPr/>
            <p:nvPr/>
          </p:nvGrpSpPr>
          <p:grpSpPr>
            <a:xfrm>
              <a:off x="3322195" y="3575856"/>
              <a:ext cx="559303" cy="561810"/>
              <a:chOff x="1813" y="0"/>
              <a:chExt cx="809173" cy="812800"/>
            </a:xfrm>
          </p:grpSpPr>
          <p:sp>
            <p:nvSpPr>
              <p:cNvPr id="1133" name="Google Shape;1133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74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4" name="Google Shape;1134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35" name="Google Shape;1135;p17"/>
            <p:cNvGrpSpPr/>
            <p:nvPr/>
          </p:nvGrpSpPr>
          <p:grpSpPr>
            <a:xfrm>
              <a:off x="3322195" y="2681892"/>
              <a:ext cx="559303" cy="561810"/>
              <a:chOff x="1813" y="0"/>
              <a:chExt cx="809173" cy="812800"/>
            </a:xfrm>
          </p:grpSpPr>
          <p:sp>
            <p:nvSpPr>
              <p:cNvPr id="1136" name="Google Shape;1136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4313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7" name="Google Shape;1137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38" name="Google Shape;1138;p17"/>
            <p:cNvGrpSpPr/>
            <p:nvPr/>
          </p:nvGrpSpPr>
          <p:grpSpPr>
            <a:xfrm>
              <a:off x="3322195" y="1787928"/>
              <a:ext cx="559303" cy="561810"/>
              <a:chOff x="1813" y="0"/>
              <a:chExt cx="809173" cy="812800"/>
            </a:xfrm>
          </p:grpSpPr>
          <p:sp>
            <p:nvSpPr>
              <p:cNvPr id="1139" name="Google Shape;1139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0392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0" name="Google Shape;1140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41" name="Google Shape;1141;p17"/>
            <p:cNvGrpSpPr/>
            <p:nvPr/>
          </p:nvGrpSpPr>
          <p:grpSpPr>
            <a:xfrm>
              <a:off x="3322195" y="893964"/>
              <a:ext cx="559303" cy="561810"/>
              <a:chOff x="1813" y="0"/>
              <a:chExt cx="809173" cy="812800"/>
            </a:xfrm>
          </p:grpSpPr>
          <p:sp>
            <p:nvSpPr>
              <p:cNvPr id="1142" name="Google Shape;1142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7254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3" name="Google Shape;1143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44" name="Google Shape;1144;p17"/>
            <p:cNvGrpSpPr/>
            <p:nvPr/>
          </p:nvGrpSpPr>
          <p:grpSpPr>
            <a:xfrm>
              <a:off x="3322195" y="0"/>
              <a:ext cx="559303" cy="561810"/>
              <a:chOff x="1813" y="0"/>
              <a:chExt cx="809173" cy="812800"/>
            </a:xfrm>
          </p:grpSpPr>
          <p:sp>
            <p:nvSpPr>
              <p:cNvPr id="1145" name="Google Shape;1145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3333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6" name="Google Shape;1146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47" name="Google Shape;1147;p17"/>
            <p:cNvGrpSpPr/>
            <p:nvPr/>
          </p:nvGrpSpPr>
          <p:grpSpPr>
            <a:xfrm>
              <a:off x="4152431" y="5363784"/>
              <a:ext cx="559303" cy="561810"/>
              <a:chOff x="1813" y="0"/>
              <a:chExt cx="809173" cy="812800"/>
            </a:xfrm>
          </p:grpSpPr>
          <p:sp>
            <p:nvSpPr>
              <p:cNvPr id="1148" name="Google Shape;1148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4901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9" name="Google Shape;1149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50" name="Google Shape;1150;p17"/>
            <p:cNvGrpSpPr/>
            <p:nvPr/>
          </p:nvGrpSpPr>
          <p:grpSpPr>
            <a:xfrm>
              <a:off x="4152431" y="4469820"/>
              <a:ext cx="559303" cy="561810"/>
              <a:chOff x="1813" y="0"/>
              <a:chExt cx="809173" cy="812800"/>
            </a:xfrm>
          </p:grpSpPr>
          <p:sp>
            <p:nvSpPr>
              <p:cNvPr id="1151" name="Google Shape;1151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1372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2" name="Google Shape;1152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53" name="Google Shape;1153;p17"/>
            <p:cNvGrpSpPr/>
            <p:nvPr/>
          </p:nvGrpSpPr>
          <p:grpSpPr>
            <a:xfrm>
              <a:off x="4152431" y="3575856"/>
              <a:ext cx="559303" cy="561810"/>
              <a:chOff x="1813" y="0"/>
              <a:chExt cx="809173" cy="812800"/>
            </a:xfrm>
          </p:grpSpPr>
          <p:sp>
            <p:nvSpPr>
              <p:cNvPr id="1154" name="Google Shape;1154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74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5" name="Google Shape;1155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56" name="Google Shape;1156;p17"/>
            <p:cNvGrpSpPr/>
            <p:nvPr/>
          </p:nvGrpSpPr>
          <p:grpSpPr>
            <a:xfrm>
              <a:off x="4152431" y="2681892"/>
              <a:ext cx="559303" cy="561810"/>
              <a:chOff x="1813" y="0"/>
              <a:chExt cx="809173" cy="812800"/>
            </a:xfrm>
          </p:grpSpPr>
          <p:sp>
            <p:nvSpPr>
              <p:cNvPr id="1157" name="Google Shape;1157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4313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8" name="Google Shape;1158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59" name="Google Shape;1159;p17"/>
            <p:cNvGrpSpPr/>
            <p:nvPr/>
          </p:nvGrpSpPr>
          <p:grpSpPr>
            <a:xfrm>
              <a:off x="4152431" y="1787928"/>
              <a:ext cx="559303" cy="561810"/>
              <a:chOff x="1813" y="0"/>
              <a:chExt cx="809173" cy="812800"/>
            </a:xfrm>
          </p:grpSpPr>
          <p:sp>
            <p:nvSpPr>
              <p:cNvPr id="1160" name="Google Shape;1160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0392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1" name="Google Shape;1161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62" name="Google Shape;1162;p17"/>
            <p:cNvGrpSpPr/>
            <p:nvPr/>
          </p:nvGrpSpPr>
          <p:grpSpPr>
            <a:xfrm>
              <a:off x="4152431" y="893964"/>
              <a:ext cx="559303" cy="561810"/>
              <a:chOff x="1813" y="0"/>
              <a:chExt cx="809173" cy="812800"/>
            </a:xfrm>
          </p:grpSpPr>
          <p:sp>
            <p:nvSpPr>
              <p:cNvPr id="1163" name="Google Shape;1163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7254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4" name="Google Shape;1164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65" name="Google Shape;1165;p17"/>
            <p:cNvGrpSpPr/>
            <p:nvPr/>
          </p:nvGrpSpPr>
          <p:grpSpPr>
            <a:xfrm>
              <a:off x="4152431" y="0"/>
              <a:ext cx="559303" cy="561810"/>
              <a:chOff x="1813" y="0"/>
              <a:chExt cx="809173" cy="812800"/>
            </a:xfrm>
          </p:grpSpPr>
          <p:sp>
            <p:nvSpPr>
              <p:cNvPr id="1166" name="Google Shape;1166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3333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7" name="Google Shape;1167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68" name="Google Shape;1168;p17"/>
            <p:cNvGrpSpPr/>
            <p:nvPr/>
          </p:nvGrpSpPr>
          <p:grpSpPr>
            <a:xfrm>
              <a:off x="4982666" y="5363784"/>
              <a:ext cx="559303" cy="561810"/>
              <a:chOff x="1813" y="0"/>
              <a:chExt cx="809173" cy="812800"/>
            </a:xfrm>
          </p:grpSpPr>
          <p:sp>
            <p:nvSpPr>
              <p:cNvPr id="1169" name="Google Shape;1169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4901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0" name="Google Shape;1170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71" name="Google Shape;1171;p17"/>
            <p:cNvGrpSpPr/>
            <p:nvPr/>
          </p:nvGrpSpPr>
          <p:grpSpPr>
            <a:xfrm>
              <a:off x="4982666" y="4469820"/>
              <a:ext cx="559303" cy="561810"/>
              <a:chOff x="1813" y="0"/>
              <a:chExt cx="809173" cy="812800"/>
            </a:xfrm>
          </p:grpSpPr>
          <p:sp>
            <p:nvSpPr>
              <p:cNvPr id="1172" name="Google Shape;1172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1372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3" name="Google Shape;1173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74" name="Google Shape;1174;p17"/>
            <p:cNvGrpSpPr/>
            <p:nvPr/>
          </p:nvGrpSpPr>
          <p:grpSpPr>
            <a:xfrm>
              <a:off x="4982666" y="3575856"/>
              <a:ext cx="559303" cy="561810"/>
              <a:chOff x="1813" y="0"/>
              <a:chExt cx="809173" cy="812800"/>
            </a:xfrm>
          </p:grpSpPr>
          <p:sp>
            <p:nvSpPr>
              <p:cNvPr id="1175" name="Google Shape;1175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74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6" name="Google Shape;1176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77" name="Google Shape;1177;p17"/>
            <p:cNvGrpSpPr/>
            <p:nvPr/>
          </p:nvGrpSpPr>
          <p:grpSpPr>
            <a:xfrm>
              <a:off x="4982666" y="2681892"/>
              <a:ext cx="559303" cy="561810"/>
              <a:chOff x="1813" y="0"/>
              <a:chExt cx="809173" cy="812800"/>
            </a:xfrm>
          </p:grpSpPr>
          <p:sp>
            <p:nvSpPr>
              <p:cNvPr id="1178" name="Google Shape;1178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4313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9" name="Google Shape;1179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80" name="Google Shape;1180;p17"/>
            <p:cNvGrpSpPr/>
            <p:nvPr/>
          </p:nvGrpSpPr>
          <p:grpSpPr>
            <a:xfrm>
              <a:off x="4982666" y="1787928"/>
              <a:ext cx="559303" cy="561810"/>
              <a:chOff x="1813" y="0"/>
              <a:chExt cx="809173" cy="812800"/>
            </a:xfrm>
          </p:grpSpPr>
          <p:sp>
            <p:nvSpPr>
              <p:cNvPr id="1181" name="Google Shape;1181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0392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2" name="Google Shape;1182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83" name="Google Shape;1183;p17"/>
            <p:cNvGrpSpPr/>
            <p:nvPr/>
          </p:nvGrpSpPr>
          <p:grpSpPr>
            <a:xfrm>
              <a:off x="4982666" y="893964"/>
              <a:ext cx="559303" cy="561810"/>
              <a:chOff x="1813" y="0"/>
              <a:chExt cx="809173" cy="812800"/>
            </a:xfrm>
          </p:grpSpPr>
          <p:sp>
            <p:nvSpPr>
              <p:cNvPr id="1184" name="Google Shape;1184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7254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5" name="Google Shape;1185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86" name="Google Shape;1186;p17"/>
            <p:cNvGrpSpPr/>
            <p:nvPr/>
          </p:nvGrpSpPr>
          <p:grpSpPr>
            <a:xfrm>
              <a:off x="4982666" y="0"/>
              <a:ext cx="559303" cy="561810"/>
              <a:chOff x="1813" y="0"/>
              <a:chExt cx="809173" cy="812800"/>
            </a:xfrm>
          </p:grpSpPr>
          <p:sp>
            <p:nvSpPr>
              <p:cNvPr id="1187" name="Google Shape;1187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3333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8" name="Google Shape;1188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89" name="Google Shape;1189;p17"/>
            <p:cNvGrpSpPr/>
            <p:nvPr/>
          </p:nvGrpSpPr>
          <p:grpSpPr>
            <a:xfrm>
              <a:off x="5812902" y="5363784"/>
              <a:ext cx="559303" cy="561810"/>
              <a:chOff x="1813" y="0"/>
              <a:chExt cx="809173" cy="812800"/>
            </a:xfrm>
          </p:grpSpPr>
          <p:sp>
            <p:nvSpPr>
              <p:cNvPr id="1190" name="Google Shape;1190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4901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1" name="Google Shape;1191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92" name="Google Shape;1192;p17"/>
            <p:cNvGrpSpPr/>
            <p:nvPr/>
          </p:nvGrpSpPr>
          <p:grpSpPr>
            <a:xfrm>
              <a:off x="5812902" y="4469820"/>
              <a:ext cx="559303" cy="561810"/>
              <a:chOff x="1813" y="0"/>
              <a:chExt cx="809173" cy="812800"/>
            </a:xfrm>
          </p:grpSpPr>
          <p:sp>
            <p:nvSpPr>
              <p:cNvPr id="1193" name="Google Shape;1193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1372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4" name="Google Shape;1194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95" name="Google Shape;1195;p17"/>
            <p:cNvGrpSpPr/>
            <p:nvPr/>
          </p:nvGrpSpPr>
          <p:grpSpPr>
            <a:xfrm>
              <a:off x="5812902" y="3575856"/>
              <a:ext cx="559303" cy="561810"/>
              <a:chOff x="1813" y="0"/>
              <a:chExt cx="809173" cy="812800"/>
            </a:xfrm>
          </p:grpSpPr>
          <p:sp>
            <p:nvSpPr>
              <p:cNvPr id="1196" name="Google Shape;1196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74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7" name="Google Shape;1197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98" name="Google Shape;1198;p17"/>
            <p:cNvGrpSpPr/>
            <p:nvPr/>
          </p:nvGrpSpPr>
          <p:grpSpPr>
            <a:xfrm>
              <a:off x="5812902" y="2681892"/>
              <a:ext cx="559303" cy="561810"/>
              <a:chOff x="1813" y="0"/>
              <a:chExt cx="809173" cy="812800"/>
            </a:xfrm>
          </p:grpSpPr>
          <p:sp>
            <p:nvSpPr>
              <p:cNvPr id="1199" name="Google Shape;1199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4313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0" name="Google Shape;1200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01" name="Google Shape;1201;p17"/>
            <p:cNvGrpSpPr/>
            <p:nvPr/>
          </p:nvGrpSpPr>
          <p:grpSpPr>
            <a:xfrm>
              <a:off x="5812902" y="1787928"/>
              <a:ext cx="559303" cy="561810"/>
              <a:chOff x="1813" y="0"/>
              <a:chExt cx="809173" cy="812800"/>
            </a:xfrm>
          </p:grpSpPr>
          <p:sp>
            <p:nvSpPr>
              <p:cNvPr id="1202" name="Google Shape;1202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0392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3" name="Google Shape;1203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04" name="Google Shape;1204;p17"/>
            <p:cNvGrpSpPr/>
            <p:nvPr/>
          </p:nvGrpSpPr>
          <p:grpSpPr>
            <a:xfrm>
              <a:off x="5812902" y="893964"/>
              <a:ext cx="559303" cy="561810"/>
              <a:chOff x="1813" y="0"/>
              <a:chExt cx="809173" cy="812800"/>
            </a:xfrm>
          </p:grpSpPr>
          <p:sp>
            <p:nvSpPr>
              <p:cNvPr id="1205" name="Google Shape;1205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7254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6" name="Google Shape;1206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07" name="Google Shape;1207;p17"/>
            <p:cNvGrpSpPr/>
            <p:nvPr/>
          </p:nvGrpSpPr>
          <p:grpSpPr>
            <a:xfrm>
              <a:off x="5812902" y="0"/>
              <a:ext cx="559303" cy="561810"/>
              <a:chOff x="1813" y="0"/>
              <a:chExt cx="809173" cy="812800"/>
            </a:xfrm>
          </p:grpSpPr>
          <p:sp>
            <p:nvSpPr>
              <p:cNvPr id="1208" name="Google Shape;1208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3333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9" name="Google Shape;1209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210" name="Google Shape;1210;p17"/>
          <p:cNvGrpSpPr/>
          <p:nvPr/>
        </p:nvGrpSpPr>
        <p:grpSpPr>
          <a:xfrm>
            <a:off x="0" y="-108496"/>
            <a:ext cx="18287996" cy="3194600"/>
            <a:chOff x="0" y="-28575"/>
            <a:chExt cx="4816592" cy="841375"/>
          </a:xfrm>
        </p:grpSpPr>
        <p:sp>
          <p:nvSpPr>
            <p:cNvPr id="1211" name="Google Shape;1211;p17"/>
            <p:cNvSpPr/>
            <p:nvPr/>
          </p:nvSpPr>
          <p:spPr>
            <a:xfrm>
              <a:off x="0" y="0"/>
              <a:ext cx="4816592" cy="361244"/>
            </a:xfrm>
            <a:custGeom>
              <a:rect b="b" l="l" r="r" t="t"/>
              <a:pathLst>
                <a:path extrusionOk="0" h="361244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361244"/>
                  </a:lnTo>
                  <a:lnTo>
                    <a:pt x="0" y="361244"/>
                  </a:lnTo>
                  <a:close/>
                </a:path>
              </a:pathLst>
            </a:custGeom>
            <a:solidFill>
              <a:srgbClr val="7D2AE8"/>
            </a:solidFill>
            <a:ln>
              <a:noFill/>
            </a:ln>
          </p:spPr>
        </p:sp>
        <p:sp>
          <p:nvSpPr>
            <p:cNvPr id="1212" name="Google Shape;1212;p17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0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13" name="Google Shape;1213;p17"/>
          <p:cNvGrpSpPr/>
          <p:nvPr/>
        </p:nvGrpSpPr>
        <p:grpSpPr>
          <a:xfrm>
            <a:off x="16504201" y="8685396"/>
            <a:ext cx="1241073" cy="1241073"/>
            <a:chOff x="0" y="0"/>
            <a:chExt cx="812800" cy="812800"/>
          </a:xfrm>
        </p:grpSpPr>
        <p:sp>
          <p:nvSpPr>
            <p:cNvPr id="1214" name="Google Shape;1214;p17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40926"/>
            </a:solidFill>
            <a:ln>
              <a:noFill/>
            </a:ln>
          </p:spPr>
        </p:sp>
        <p:sp>
          <p:nvSpPr>
            <p:cNvPr id="1215" name="Google Shape;1215;p17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2450" lIns="72450" spcFirstLastPara="1" rIns="72450" wrap="square" tIns="72450">
              <a:noAutofit/>
            </a:bodyPr>
            <a:lstStyle/>
            <a:p>
              <a:pPr indent="0" lvl="0" marL="0" marR="0" rtl="0" algn="ctr">
                <a:lnSpc>
                  <a:spcPct val="971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16" name="Google Shape;1216;p17"/>
          <p:cNvGrpSpPr/>
          <p:nvPr/>
        </p:nvGrpSpPr>
        <p:grpSpPr>
          <a:xfrm>
            <a:off x="0" y="1371600"/>
            <a:ext cx="1241073" cy="1241073"/>
            <a:chOff x="0" y="0"/>
            <a:chExt cx="812800" cy="812800"/>
          </a:xfrm>
        </p:grpSpPr>
        <p:sp>
          <p:nvSpPr>
            <p:cNvPr id="1217" name="Google Shape;1217;p17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40926"/>
            </a:solidFill>
            <a:ln>
              <a:noFill/>
            </a:ln>
          </p:spPr>
        </p:sp>
        <p:sp>
          <p:nvSpPr>
            <p:cNvPr id="1218" name="Google Shape;1218;p17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2450" lIns="72450" spcFirstLastPara="1" rIns="72450" wrap="square" tIns="72450">
              <a:noAutofit/>
            </a:bodyPr>
            <a:lstStyle/>
            <a:p>
              <a:pPr indent="0" lvl="0" marL="0" marR="0" rtl="0" algn="ctr">
                <a:lnSpc>
                  <a:spcPct val="971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19" name="Google Shape;1219;p17"/>
          <p:cNvSpPr txBox="1"/>
          <p:nvPr/>
        </p:nvSpPr>
        <p:spPr>
          <a:xfrm>
            <a:off x="3310694" y="333375"/>
            <a:ext cx="116667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>
                <a:solidFill>
                  <a:srgbClr val="DEC0F1"/>
                </a:solidFill>
                <a:latin typeface="Nunito Sans"/>
                <a:ea typeface="Nunito Sans"/>
                <a:cs typeface="Nunito Sans"/>
                <a:sym typeface="Nunito Sans"/>
              </a:rPr>
              <a:t>Approach</a:t>
            </a:r>
            <a:endParaRPr/>
          </a:p>
        </p:txBody>
      </p:sp>
      <p:sp>
        <p:nvSpPr>
          <p:cNvPr id="1220" name="Google Shape;1220;p17"/>
          <p:cNvSpPr txBox="1"/>
          <p:nvPr/>
        </p:nvSpPr>
        <p:spPr>
          <a:xfrm>
            <a:off x="1926925" y="2311350"/>
            <a:ext cx="15169200" cy="75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82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Char char="●"/>
            </a:pPr>
            <a:r>
              <a:rPr lang="en-US" sz="4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Data Loading.</a:t>
            </a:r>
            <a:endParaRPr sz="4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82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Char char="●"/>
            </a:pPr>
            <a:r>
              <a:rPr lang="en-US" sz="4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Global Data Preprocessing</a:t>
            </a:r>
            <a:endParaRPr sz="4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82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Char char="●"/>
            </a:pPr>
            <a:r>
              <a:rPr lang="en-US" sz="4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Image feature extraction using Pre-trained CNN and ResNet Models</a:t>
            </a:r>
            <a:endParaRPr sz="4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82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Char char="●"/>
            </a:pPr>
            <a:r>
              <a:rPr lang="en-US" sz="4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Defining models (LSTM and GRU)</a:t>
            </a:r>
            <a:endParaRPr sz="4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82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Char char="●"/>
            </a:pPr>
            <a:r>
              <a:rPr lang="en-US" sz="4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Caption Prediction</a:t>
            </a:r>
            <a:endParaRPr sz="4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82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Char char="●"/>
            </a:pPr>
            <a:r>
              <a:rPr lang="en-US" sz="4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Evaluation</a:t>
            </a:r>
            <a:endParaRPr sz="4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2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2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2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2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EC0F1"/>
        </a:solidFill>
      </p:bgPr>
    </p:bg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5" name="Google Shape;1225;p18"/>
          <p:cNvPicPr preferRelativeResize="0"/>
          <p:nvPr/>
        </p:nvPicPr>
        <p:blipFill rotWithShape="1">
          <a:blip r:embed="rId3">
            <a:alphaModFix/>
          </a:blip>
          <a:srcRect b="7784" l="0" r="0" t="7784"/>
          <a:stretch/>
        </p:blipFill>
        <p:spPr>
          <a:xfrm>
            <a:off x="0" y="0"/>
            <a:ext cx="18288003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26" name="Google Shape;1226;p18"/>
          <p:cNvGrpSpPr/>
          <p:nvPr/>
        </p:nvGrpSpPr>
        <p:grpSpPr>
          <a:xfrm>
            <a:off x="11108790" y="5817087"/>
            <a:ext cx="9765325" cy="4469910"/>
            <a:chOff x="1253" y="0"/>
            <a:chExt cx="13020433" cy="5959880"/>
          </a:xfrm>
        </p:grpSpPr>
        <p:grpSp>
          <p:nvGrpSpPr>
            <p:cNvPr id="1227" name="Google Shape;1227;p18"/>
            <p:cNvGrpSpPr/>
            <p:nvPr/>
          </p:nvGrpSpPr>
          <p:grpSpPr>
            <a:xfrm>
              <a:off x="6650737" y="5398073"/>
              <a:ext cx="559300" cy="561807"/>
              <a:chOff x="1813" y="0"/>
              <a:chExt cx="809173" cy="812800"/>
            </a:xfrm>
          </p:grpSpPr>
          <p:sp>
            <p:nvSpPr>
              <p:cNvPr id="1228" name="Google Shape;1228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49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9" name="Google Shape;1229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30" name="Google Shape;1230;p18"/>
            <p:cNvGrpSpPr/>
            <p:nvPr/>
          </p:nvGrpSpPr>
          <p:grpSpPr>
            <a:xfrm>
              <a:off x="6650737" y="4504109"/>
              <a:ext cx="559300" cy="561807"/>
              <a:chOff x="1813" y="0"/>
              <a:chExt cx="809173" cy="812800"/>
            </a:xfrm>
          </p:grpSpPr>
          <p:sp>
            <p:nvSpPr>
              <p:cNvPr id="1231" name="Google Shape;1231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13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2" name="Google Shape;1232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33" name="Google Shape;1233;p18"/>
            <p:cNvGrpSpPr/>
            <p:nvPr/>
          </p:nvGrpSpPr>
          <p:grpSpPr>
            <a:xfrm>
              <a:off x="6650737" y="3610145"/>
              <a:ext cx="559300" cy="561807"/>
              <a:chOff x="1813" y="0"/>
              <a:chExt cx="809173" cy="812800"/>
            </a:xfrm>
          </p:grpSpPr>
          <p:sp>
            <p:nvSpPr>
              <p:cNvPr id="1234" name="Google Shape;1234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74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5" name="Google Shape;1235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36" name="Google Shape;1236;p18"/>
            <p:cNvGrpSpPr/>
            <p:nvPr/>
          </p:nvGrpSpPr>
          <p:grpSpPr>
            <a:xfrm>
              <a:off x="6650737" y="2716181"/>
              <a:ext cx="559300" cy="561807"/>
              <a:chOff x="1813" y="0"/>
              <a:chExt cx="809173" cy="812800"/>
            </a:xfrm>
          </p:grpSpPr>
          <p:sp>
            <p:nvSpPr>
              <p:cNvPr id="1237" name="Google Shape;1237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43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8" name="Google Shape;1238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39" name="Google Shape;1239;p18"/>
            <p:cNvGrpSpPr/>
            <p:nvPr/>
          </p:nvGrpSpPr>
          <p:grpSpPr>
            <a:xfrm>
              <a:off x="6650737" y="1822217"/>
              <a:ext cx="559300" cy="561807"/>
              <a:chOff x="1813" y="0"/>
              <a:chExt cx="809173" cy="812800"/>
            </a:xfrm>
          </p:grpSpPr>
          <p:sp>
            <p:nvSpPr>
              <p:cNvPr id="1240" name="Google Shape;1240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03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1" name="Google Shape;1241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42" name="Google Shape;1242;p18"/>
            <p:cNvGrpSpPr/>
            <p:nvPr/>
          </p:nvGrpSpPr>
          <p:grpSpPr>
            <a:xfrm>
              <a:off x="6650737" y="928253"/>
              <a:ext cx="559300" cy="561807"/>
              <a:chOff x="1813" y="0"/>
              <a:chExt cx="809173" cy="812800"/>
            </a:xfrm>
          </p:grpSpPr>
          <p:sp>
            <p:nvSpPr>
              <p:cNvPr id="1243" name="Google Shape;1243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7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4" name="Google Shape;1244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45" name="Google Shape;1245;p18"/>
            <p:cNvGrpSpPr/>
            <p:nvPr/>
          </p:nvGrpSpPr>
          <p:grpSpPr>
            <a:xfrm>
              <a:off x="6650737" y="34289"/>
              <a:ext cx="559300" cy="561807"/>
              <a:chOff x="1813" y="0"/>
              <a:chExt cx="809173" cy="812800"/>
            </a:xfrm>
          </p:grpSpPr>
          <p:sp>
            <p:nvSpPr>
              <p:cNvPr id="1246" name="Google Shape;1246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33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7" name="Google Shape;1247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48" name="Google Shape;1248;p18"/>
            <p:cNvGrpSpPr/>
            <p:nvPr/>
          </p:nvGrpSpPr>
          <p:grpSpPr>
            <a:xfrm>
              <a:off x="7480973" y="5398073"/>
              <a:ext cx="559300" cy="561807"/>
              <a:chOff x="1813" y="0"/>
              <a:chExt cx="809173" cy="812800"/>
            </a:xfrm>
          </p:grpSpPr>
          <p:sp>
            <p:nvSpPr>
              <p:cNvPr id="1249" name="Google Shape;1249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49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0" name="Google Shape;1250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51" name="Google Shape;1251;p18"/>
            <p:cNvGrpSpPr/>
            <p:nvPr/>
          </p:nvGrpSpPr>
          <p:grpSpPr>
            <a:xfrm>
              <a:off x="7480973" y="4504109"/>
              <a:ext cx="559300" cy="561807"/>
              <a:chOff x="1813" y="0"/>
              <a:chExt cx="809173" cy="812800"/>
            </a:xfrm>
          </p:grpSpPr>
          <p:sp>
            <p:nvSpPr>
              <p:cNvPr id="1252" name="Google Shape;1252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13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3" name="Google Shape;1253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54" name="Google Shape;1254;p18"/>
            <p:cNvGrpSpPr/>
            <p:nvPr/>
          </p:nvGrpSpPr>
          <p:grpSpPr>
            <a:xfrm>
              <a:off x="7480973" y="3610145"/>
              <a:ext cx="559300" cy="561807"/>
              <a:chOff x="1813" y="0"/>
              <a:chExt cx="809173" cy="812800"/>
            </a:xfrm>
          </p:grpSpPr>
          <p:sp>
            <p:nvSpPr>
              <p:cNvPr id="1255" name="Google Shape;1255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74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6" name="Google Shape;1256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57" name="Google Shape;1257;p18"/>
            <p:cNvGrpSpPr/>
            <p:nvPr/>
          </p:nvGrpSpPr>
          <p:grpSpPr>
            <a:xfrm>
              <a:off x="7480973" y="2716181"/>
              <a:ext cx="559300" cy="561807"/>
              <a:chOff x="1813" y="0"/>
              <a:chExt cx="809173" cy="812800"/>
            </a:xfrm>
          </p:grpSpPr>
          <p:sp>
            <p:nvSpPr>
              <p:cNvPr id="1258" name="Google Shape;1258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43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9" name="Google Shape;1259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60" name="Google Shape;1260;p18"/>
            <p:cNvGrpSpPr/>
            <p:nvPr/>
          </p:nvGrpSpPr>
          <p:grpSpPr>
            <a:xfrm>
              <a:off x="7480973" y="1822217"/>
              <a:ext cx="559300" cy="561807"/>
              <a:chOff x="1813" y="0"/>
              <a:chExt cx="809173" cy="812800"/>
            </a:xfrm>
          </p:grpSpPr>
          <p:sp>
            <p:nvSpPr>
              <p:cNvPr id="1261" name="Google Shape;1261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03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2" name="Google Shape;1262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63" name="Google Shape;1263;p18"/>
            <p:cNvGrpSpPr/>
            <p:nvPr/>
          </p:nvGrpSpPr>
          <p:grpSpPr>
            <a:xfrm>
              <a:off x="7480973" y="928253"/>
              <a:ext cx="559300" cy="561807"/>
              <a:chOff x="1813" y="0"/>
              <a:chExt cx="809173" cy="812800"/>
            </a:xfrm>
          </p:grpSpPr>
          <p:sp>
            <p:nvSpPr>
              <p:cNvPr id="1264" name="Google Shape;1264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7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5" name="Google Shape;1265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66" name="Google Shape;1266;p18"/>
            <p:cNvGrpSpPr/>
            <p:nvPr/>
          </p:nvGrpSpPr>
          <p:grpSpPr>
            <a:xfrm>
              <a:off x="7480973" y="34289"/>
              <a:ext cx="559300" cy="561807"/>
              <a:chOff x="1813" y="0"/>
              <a:chExt cx="809173" cy="812800"/>
            </a:xfrm>
          </p:grpSpPr>
          <p:sp>
            <p:nvSpPr>
              <p:cNvPr id="1267" name="Google Shape;1267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33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8" name="Google Shape;1268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69" name="Google Shape;1269;p18"/>
            <p:cNvGrpSpPr/>
            <p:nvPr/>
          </p:nvGrpSpPr>
          <p:grpSpPr>
            <a:xfrm>
              <a:off x="8311208" y="5398073"/>
              <a:ext cx="559300" cy="561807"/>
              <a:chOff x="1813" y="0"/>
              <a:chExt cx="809173" cy="812800"/>
            </a:xfrm>
          </p:grpSpPr>
          <p:sp>
            <p:nvSpPr>
              <p:cNvPr id="1270" name="Google Shape;1270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49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1" name="Google Shape;1271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72" name="Google Shape;1272;p18"/>
            <p:cNvGrpSpPr/>
            <p:nvPr/>
          </p:nvGrpSpPr>
          <p:grpSpPr>
            <a:xfrm>
              <a:off x="8311208" y="4504109"/>
              <a:ext cx="559300" cy="561807"/>
              <a:chOff x="1813" y="0"/>
              <a:chExt cx="809173" cy="812800"/>
            </a:xfrm>
          </p:grpSpPr>
          <p:sp>
            <p:nvSpPr>
              <p:cNvPr id="1273" name="Google Shape;1273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13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4" name="Google Shape;1274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75" name="Google Shape;1275;p18"/>
            <p:cNvGrpSpPr/>
            <p:nvPr/>
          </p:nvGrpSpPr>
          <p:grpSpPr>
            <a:xfrm>
              <a:off x="8311208" y="3610145"/>
              <a:ext cx="559300" cy="561807"/>
              <a:chOff x="1813" y="0"/>
              <a:chExt cx="809173" cy="812800"/>
            </a:xfrm>
          </p:grpSpPr>
          <p:sp>
            <p:nvSpPr>
              <p:cNvPr id="1276" name="Google Shape;1276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74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7" name="Google Shape;1277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78" name="Google Shape;1278;p18"/>
            <p:cNvGrpSpPr/>
            <p:nvPr/>
          </p:nvGrpSpPr>
          <p:grpSpPr>
            <a:xfrm>
              <a:off x="8311208" y="2716181"/>
              <a:ext cx="559300" cy="561807"/>
              <a:chOff x="1813" y="0"/>
              <a:chExt cx="809173" cy="812800"/>
            </a:xfrm>
          </p:grpSpPr>
          <p:sp>
            <p:nvSpPr>
              <p:cNvPr id="1279" name="Google Shape;1279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43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0" name="Google Shape;1280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81" name="Google Shape;1281;p18"/>
            <p:cNvGrpSpPr/>
            <p:nvPr/>
          </p:nvGrpSpPr>
          <p:grpSpPr>
            <a:xfrm>
              <a:off x="8311208" y="1822217"/>
              <a:ext cx="559300" cy="561807"/>
              <a:chOff x="1813" y="0"/>
              <a:chExt cx="809173" cy="812800"/>
            </a:xfrm>
          </p:grpSpPr>
          <p:sp>
            <p:nvSpPr>
              <p:cNvPr id="1282" name="Google Shape;1282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03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3" name="Google Shape;1283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84" name="Google Shape;1284;p18"/>
            <p:cNvGrpSpPr/>
            <p:nvPr/>
          </p:nvGrpSpPr>
          <p:grpSpPr>
            <a:xfrm>
              <a:off x="8311208" y="928253"/>
              <a:ext cx="559300" cy="561807"/>
              <a:chOff x="1813" y="0"/>
              <a:chExt cx="809173" cy="812800"/>
            </a:xfrm>
          </p:grpSpPr>
          <p:sp>
            <p:nvSpPr>
              <p:cNvPr id="1285" name="Google Shape;1285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7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6" name="Google Shape;1286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87" name="Google Shape;1287;p18"/>
            <p:cNvGrpSpPr/>
            <p:nvPr/>
          </p:nvGrpSpPr>
          <p:grpSpPr>
            <a:xfrm>
              <a:off x="8311208" y="34289"/>
              <a:ext cx="559300" cy="561807"/>
              <a:chOff x="1813" y="0"/>
              <a:chExt cx="809173" cy="812800"/>
            </a:xfrm>
          </p:grpSpPr>
          <p:sp>
            <p:nvSpPr>
              <p:cNvPr id="1288" name="Google Shape;1288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33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9" name="Google Shape;1289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90" name="Google Shape;1290;p18"/>
            <p:cNvGrpSpPr/>
            <p:nvPr/>
          </p:nvGrpSpPr>
          <p:grpSpPr>
            <a:xfrm>
              <a:off x="9141444" y="5398073"/>
              <a:ext cx="559300" cy="561807"/>
              <a:chOff x="1813" y="0"/>
              <a:chExt cx="809173" cy="812800"/>
            </a:xfrm>
          </p:grpSpPr>
          <p:sp>
            <p:nvSpPr>
              <p:cNvPr id="1291" name="Google Shape;1291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49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2" name="Google Shape;1292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93" name="Google Shape;1293;p18"/>
            <p:cNvGrpSpPr/>
            <p:nvPr/>
          </p:nvGrpSpPr>
          <p:grpSpPr>
            <a:xfrm>
              <a:off x="9141444" y="4504109"/>
              <a:ext cx="559300" cy="561807"/>
              <a:chOff x="1813" y="0"/>
              <a:chExt cx="809173" cy="812800"/>
            </a:xfrm>
          </p:grpSpPr>
          <p:sp>
            <p:nvSpPr>
              <p:cNvPr id="1294" name="Google Shape;1294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13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5" name="Google Shape;1295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96" name="Google Shape;1296;p18"/>
            <p:cNvGrpSpPr/>
            <p:nvPr/>
          </p:nvGrpSpPr>
          <p:grpSpPr>
            <a:xfrm>
              <a:off x="9141444" y="3610145"/>
              <a:ext cx="559300" cy="561807"/>
              <a:chOff x="1813" y="0"/>
              <a:chExt cx="809173" cy="812800"/>
            </a:xfrm>
          </p:grpSpPr>
          <p:sp>
            <p:nvSpPr>
              <p:cNvPr id="1297" name="Google Shape;1297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74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8" name="Google Shape;1298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99" name="Google Shape;1299;p18"/>
            <p:cNvGrpSpPr/>
            <p:nvPr/>
          </p:nvGrpSpPr>
          <p:grpSpPr>
            <a:xfrm>
              <a:off x="9141444" y="2716181"/>
              <a:ext cx="559300" cy="561807"/>
              <a:chOff x="1813" y="0"/>
              <a:chExt cx="809173" cy="812800"/>
            </a:xfrm>
          </p:grpSpPr>
          <p:sp>
            <p:nvSpPr>
              <p:cNvPr id="1300" name="Google Shape;1300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43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1" name="Google Shape;1301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02" name="Google Shape;1302;p18"/>
            <p:cNvGrpSpPr/>
            <p:nvPr/>
          </p:nvGrpSpPr>
          <p:grpSpPr>
            <a:xfrm>
              <a:off x="9141444" y="1822217"/>
              <a:ext cx="559300" cy="561807"/>
              <a:chOff x="1813" y="0"/>
              <a:chExt cx="809173" cy="812800"/>
            </a:xfrm>
          </p:grpSpPr>
          <p:sp>
            <p:nvSpPr>
              <p:cNvPr id="1303" name="Google Shape;1303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03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4" name="Google Shape;1304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05" name="Google Shape;1305;p18"/>
            <p:cNvGrpSpPr/>
            <p:nvPr/>
          </p:nvGrpSpPr>
          <p:grpSpPr>
            <a:xfrm>
              <a:off x="9141444" y="928253"/>
              <a:ext cx="559300" cy="561807"/>
              <a:chOff x="1813" y="0"/>
              <a:chExt cx="809173" cy="812800"/>
            </a:xfrm>
          </p:grpSpPr>
          <p:sp>
            <p:nvSpPr>
              <p:cNvPr id="1306" name="Google Shape;1306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7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7" name="Google Shape;1307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08" name="Google Shape;1308;p18"/>
            <p:cNvGrpSpPr/>
            <p:nvPr/>
          </p:nvGrpSpPr>
          <p:grpSpPr>
            <a:xfrm>
              <a:off x="9141444" y="34289"/>
              <a:ext cx="559300" cy="561807"/>
              <a:chOff x="1813" y="0"/>
              <a:chExt cx="809173" cy="812800"/>
            </a:xfrm>
          </p:grpSpPr>
          <p:sp>
            <p:nvSpPr>
              <p:cNvPr id="1309" name="Google Shape;1309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33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0" name="Google Shape;1310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11" name="Google Shape;1311;p18"/>
            <p:cNvGrpSpPr/>
            <p:nvPr/>
          </p:nvGrpSpPr>
          <p:grpSpPr>
            <a:xfrm>
              <a:off x="9971680" y="5398073"/>
              <a:ext cx="559300" cy="561807"/>
              <a:chOff x="1813" y="0"/>
              <a:chExt cx="809173" cy="812800"/>
            </a:xfrm>
          </p:grpSpPr>
          <p:sp>
            <p:nvSpPr>
              <p:cNvPr id="1312" name="Google Shape;1312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49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3" name="Google Shape;1313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14" name="Google Shape;1314;p18"/>
            <p:cNvGrpSpPr/>
            <p:nvPr/>
          </p:nvGrpSpPr>
          <p:grpSpPr>
            <a:xfrm>
              <a:off x="9971680" y="4504109"/>
              <a:ext cx="559300" cy="561807"/>
              <a:chOff x="1813" y="0"/>
              <a:chExt cx="809173" cy="812800"/>
            </a:xfrm>
          </p:grpSpPr>
          <p:sp>
            <p:nvSpPr>
              <p:cNvPr id="1315" name="Google Shape;1315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13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6" name="Google Shape;1316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17" name="Google Shape;1317;p18"/>
            <p:cNvGrpSpPr/>
            <p:nvPr/>
          </p:nvGrpSpPr>
          <p:grpSpPr>
            <a:xfrm>
              <a:off x="9971680" y="3610145"/>
              <a:ext cx="559300" cy="561807"/>
              <a:chOff x="1813" y="0"/>
              <a:chExt cx="809173" cy="812800"/>
            </a:xfrm>
          </p:grpSpPr>
          <p:sp>
            <p:nvSpPr>
              <p:cNvPr id="1318" name="Google Shape;1318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74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9" name="Google Shape;1319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20" name="Google Shape;1320;p18"/>
            <p:cNvGrpSpPr/>
            <p:nvPr/>
          </p:nvGrpSpPr>
          <p:grpSpPr>
            <a:xfrm>
              <a:off x="9971680" y="2716181"/>
              <a:ext cx="559300" cy="561807"/>
              <a:chOff x="1813" y="0"/>
              <a:chExt cx="809173" cy="812800"/>
            </a:xfrm>
          </p:grpSpPr>
          <p:sp>
            <p:nvSpPr>
              <p:cNvPr id="1321" name="Google Shape;1321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43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2" name="Google Shape;1322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23" name="Google Shape;1323;p18"/>
            <p:cNvGrpSpPr/>
            <p:nvPr/>
          </p:nvGrpSpPr>
          <p:grpSpPr>
            <a:xfrm>
              <a:off x="9971680" y="1822217"/>
              <a:ext cx="559300" cy="561807"/>
              <a:chOff x="1813" y="0"/>
              <a:chExt cx="809173" cy="812800"/>
            </a:xfrm>
          </p:grpSpPr>
          <p:sp>
            <p:nvSpPr>
              <p:cNvPr id="1324" name="Google Shape;1324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03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5" name="Google Shape;1325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26" name="Google Shape;1326;p18"/>
            <p:cNvGrpSpPr/>
            <p:nvPr/>
          </p:nvGrpSpPr>
          <p:grpSpPr>
            <a:xfrm>
              <a:off x="9971680" y="928253"/>
              <a:ext cx="559300" cy="561807"/>
              <a:chOff x="1813" y="0"/>
              <a:chExt cx="809173" cy="812800"/>
            </a:xfrm>
          </p:grpSpPr>
          <p:sp>
            <p:nvSpPr>
              <p:cNvPr id="1327" name="Google Shape;1327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7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8" name="Google Shape;1328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29" name="Google Shape;1329;p18"/>
            <p:cNvGrpSpPr/>
            <p:nvPr/>
          </p:nvGrpSpPr>
          <p:grpSpPr>
            <a:xfrm>
              <a:off x="9971680" y="34289"/>
              <a:ext cx="559300" cy="561807"/>
              <a:chOff x="1813" y="0"/>
              <a:chExt cx="809173" cy="812800"/>
            </a:xfrm>
          </p:grpSpPr>
          <p:sp>
            <p:nvSpPr>
              <p:cNvPr id="1330" name="Google Shape;1330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33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1" name="Google Shape;1331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32" name="Google Shape;1332;p18"/>
            <p:cNvGrpSpPr/>
            <p:nvPr/>
          </p:nvGrpSpPr>
          <p:grpSpPr>
            <a:xfrm>
              <a:off x="10801915" y="5398073"/>
              <a:ext cx="559300" cy="561807"/>
              <a:chOff x="1813" y="0"/>
              <a:chExt cx="809173" cy="812800"/>
            </a:xfrm>
          </p:grpSpPr>
          <p:sp>
            <p:nvSpPr>
              <p:cNvPr id="1333" name="Google Shape;1333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49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4" name="Google Shape;1334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35" name="Google Shape;1335;p18"/>
            <p:cNvGrpSpPr/>
            <p:nvPr/>
          </p:nvGrpSpPr>
          <p:grpSpPr>
            <a:xfrm>
              <a:off x="10801915" y="4504109"/>
              <a:ext cx="559300" cy="561807"/>
              <a:chOff x="1813" y="0"/>
              <a:chExt cx="809173" cy="812800"/>
            </a:xfrm>
          </p:grpSpPr>
          <p:sp>
            <p:nvSpPr>
              <p:cNvPr id="1336" name="Google Shape;1336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13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7" name="Google Shape;1337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38" name="Google Shape;1338;p18"/>
            <p:cNvGrpSpPr/>
            <p:nvPr/>
          </p:nvGrpSpPr>
          <p:grpSpPr>
            <a:xfrm>
              <a:off x="10801915" y="3610145"/>
              <a:ext cx="559300" cy="561807"/>
              <a:chOff x="1813" y="0"/>
              <a:chExt cx="809173" cy="812800"/>
            </a:xfrm>
          </p:grpSpPr>
          <p:sp>
            <p:nvSpPr>
              <p:cNvPr id="1339" name="Google Shape;1339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74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0" name="Google Shape;1340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41" name="Google Shape;1341;p18"/>
            <p:cNvGrpSpPr/>
            <p:nvPr/>
          </p:nvGrpSpPr>
          <p:grpSpPr>
            <a:xfrm>
              <a:off x="10801915" y="2716181"/>
              <a:ext cx="559300" cy="561807"/>
              <a:chOff x="1813" y="0"/>
              <a:chExt cx="809173" cy="812800"/>
            </a:xfrm>
          </p:grpSpPr>
          <p:sp>
            <p:nvSpPr>
              <p:cNvPr id="1342" name="Google Shape;1342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43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3" name="Google Shape;1343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44" name="Google Shape;1344;p18"/>
            <p:cNvGrpSpPr/>
            <p:nvPr/>
          </p:nvGrpSpPr>
          <p:grpSpPr>
            <a:xfrm>
              <a:off x="10801915" y="1822217"/>
              <a:ext cx="559300" cy="561807"/>
              <a:chOff x="1813" y="0"/>
              <a:chExt cx="809173" cy="812800"/>
            </a:xfrm>
          </p:grpSpPr>
          <p:sp>
            <p:nvSpPr>
              <p:cNvPr id="1345" name="Google Shape;1345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03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6" name="Google Shape;1346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47" name="Google Shape;1347;p18"/>
            <p:cNvGrpSpPr/>
            <p:nvPr/>
          </p:nvGrpSpPr>
          <p:grpSpPr>
            <a:xfrm>
              <a:off x="10801915" y="928253"/>
              <a:ext cx="559300" cy="561807"/>
              <a:chOff x="1813" y="0"/>
              <a:chExt cx="809173" cy="812800"/>
            </a:xfrm>
          </p:grpSpPr>
          <p:sp>
            <p:nvSpPr>
              <p:cNvPr id="1348" name="Google Shape;1348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7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9" name="Google Shape;1349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50" name="Google Shape;1350;p18"/>
            <p:cNvGrpSpPr/>
            <p:nvPr/>
          </p:nvGrpSpPr>
          <p:grpSpPr>
            <a:xfrm>
              <a:off x="10801915" y="34289"/>
              <a:ext cx="559300" cy="561807"/>
              <a:chOff x="1813" y="0"/>
              <a:chExt cx="809173" cy="812800"/>
            </a:xfrm>
          </p:grpSpPr>
          <p:sp>
            <p:nvSpPr>
              <p:cNvPr id="1351" name="Google Shape;1351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33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2" name="Google Shape;1352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53" name="Google Shape;1353;p18"/>
            <p:cNvGrpSpPr/>
            <p:nvPr/>
          </p:nvGrpSpPr>
          <p:grpSpPr>
            <a:xfrm>
              <a:off x="11632151" y="5398073"/>
              <a:ext cx="559300" cy="561807"/>
              <a:chOff x="1813" y="0"/>
              <a:chExt cx="809173" cy="812800"/>
            </a:xfrm>
          </p:grpSpPr>
          <p:sp>
            <p:nvSpPr>
              <p:cNvPr id="1354" name="Google Shape;1354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49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5" name="Google Shape;1355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56" name="Google Shape;1356;p18"/>
            <p:cNvGrpSpPr/>
            <p:nvPr/>
          </p:nvGrpSpPr>
          <p:grpSpPr>
            <a:xfrm>
              <a:off x="11632151" y="4504109"/>
              <a:ext cx="559300" cy="561807"/>
              <a:chOff x="1813" y="0"/>
              <a:chExt cx="809173" cy="812800"/>
            </a:xfrm>
          </p:grpSpPr>
          <p:sp>
            <p:nvSpPr>
              <p:cNvPr id="1357" name="Google Shape;1357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13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8" name="Google Shape;1358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59" name="Google Shape;1359;p18"/>
            <p:cNvGrpSpPr/>
            <p:nvPr/>
          </p:nvGrpSpPr>
          <p:grpSpPr>
            <a:xfrm>
              <a:off x="11632151" y="3610145"/>
              <a:ext cx="559300" cy="561807"/>
              <a:chOff x="1813" y="0"/>
              <a:chExt cx="809173" cy="812800"/>
            </a:xfrm>
          </p:grpSpPr>
          <p:sp>
            <p:nvSpPr>
              <p:cNvPr id="1360" name="Google Shape;1360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74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1" name="Google Shape;1361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62" name="Google Shape;1362;p18"/>
            <p:cNvGrpSpPr/>
            <p:nvPr/>
          </p:nvGrpSpPr>
          <p:grpSpPr>
            <a:xfrm>
              <a:off x="11632151" y="2716181"/>
              <a:ext cx="559300" cy="561807"/>
              <a:chOff x="1813" y="0"/>
              <a:chExt cx="809173" cy="812800"/>
            </a:xfrm>
          </p:grpSpPr>
          <p:sp>
            <p:nvSpPr>
              <p:cNvPr id="1363" name="Google Shape;1363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43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4" name="Google Shape;1364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65" name="Google Shape;1365;p18"/>
            <p:cNvGrpSpPr/>
            <p:nvPr/>
          </p:nvGrpSpPr>
          <p:grpSpPr>
            <a:xfrm>
              <a:off x="11632151" y="1822217"/>
              <a:ext cx="559300" cy="561807"/>
              <a:chOff x="1813" y="0"/>
              <a:chExt cx="809173" cy="812800"/>
            </a:xfrm>
          </p:grpSpPr>
          <p:sp>
            <p:nvSpPr>
              <p:cNvPr id="1366" name="Google Shape;1366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03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7" name="Google Shape;1367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68" name="Google Shape;1368;p18"/>
            <p:cNvGrpSpPr/>
            <p:nvPr/>
          </p:nvGrpSpPr>
          <p:grpSpPr>
            <a:xfrm>
              <a:off x="11632151" y="928253"/>
              <a:ext cx="559300" cy="561807"/>
              <a:chOff x="1813" y="0"/>
              <a:chExt cx="809173" cy="812800"/>
            </a:xfrm>
          </p:grpSpPr>
          <p:sp>
            <p:nvSpPr>
              <p:cNvPr id="1369" name="Google Shape;1369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7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0" name="Google Shape;1370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71" name="Google Shape;1371;p18"/>
            <p:cNvGrpSpPr/>
            <p:nvPr/>
          </p:nvGrpSpPr>
          <p:grpSpPr>
            <a:xfrm>
              <a:off x="11632151" y="34289"/>
              <a:ext cx="559300" cy="561807"/>
              <a:chOff x="1813" y="0"/>
              <a:chExt cx="809173" cy="812800"/>
            </a:xfrm>
          </p:grpSpPr>
          <p:sp>
            <p:nvSpPr>
              <p:cNvPr id="1372" name="Google Shape;1372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33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3" name="Google Shape;1373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74" name="Google Shape;1374;p18"/>
            <p:cNvGrpSpPr/>
            <p:nvPr/>
          </p:nvGrpSpPr>
          <p:grpSpPr>
            <a:xfrm>
              <a:off x="12462386" y="5398073"/>
              <a:ext cx="559300" cy="561807"/>
              <a:chOff x="1813" y="0"/>
              <a:chExt cx="809173" cy="812800"/>
            </a:xfrm>
          </p:grpSpPr>
          <p:sp>
            <p:nvSpPr>
              <p:cNvPr id="1375" name="Google Shape;1375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49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6" name="Google Shape;1376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77" name="Google Shape;1377;p18"/>
            <p:cNvGrpSpPr/>
            <p:nvPr/>
          </p:nvGrpSpPr>
          <p:grpSpPr>
            <a:xfrm>
              <a:off x="12462386" y="4504109"/>
              <a:ext cx="559300" cy="561807"/>
              <a:chOff x="1813" y="0"/>
              <a:chExt cx="809173" cy="812800"/>
            </a:xfrm>
          </p:grpSpPr>
          <p:sp>
            <p:nvSpPr>
              <p:cNvPr id="1378" name="Google Shape;1378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13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9" name="Google Shape;1379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80" name="Google Shape;1380;p18"/>
            <p:cNvGrpSpPr/>
            <p:nvPr/>
          </p:nvGrpSpPr>
          <p:grpSpPr>
            <a:xfrm>
              <a:off x="12462386" y="3610145"/>
              <a:ext cx="559300" cy="561807"/>
              <a:chOff x="1813" y="0"/>
              <a:chExt cx="809173" cy="812800"/>
            </a:xfrm>
          </p:grpSpPr>
          <p:sp>
            <p:nvSpPr>
              <p:cNvPr id="1381" name="Google Shape;1381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74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2" name="Google Shape;1382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83" name="Google Shape;1383;p18"/>
            <p:cNvGrpSpPr/>
            <p:nvPr/>
          </p:nvGrpSpPr>
          <p:grpSpPr>
            <a:xfrm>
              <a:off x="12462386" y="2716181"/>
              <a:ext cx="559300" cy="561807"/>
              <a:chOff x="1813" y="0"/>
              <a:chExt cx="809173" cy="812800"/>
            </a:xfrm>
          </p:grpSpPr>
          <p:sp>
            <p:nvSpPr>
              <p:cNvPr id="1384" name="Google Shape;1384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43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5" name="Google Shape;1385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86" name="Google Shape;1386;p18"/>
            <p:cNvGrpSpPr/>
            <p:nvPr/>
          </p:nvGrpSpPr>
          <p:grpSpPr>
            <a:xfrm>
              <a:off x="12462386" y="1822217"/>
              <a:ext cx="559300" cy="561807"/>
              <a:chOff x="1813" y="0"/>
              <a:chExt cx="809173" cy="812800"/>
            </a:xfrm>
          </p:grpSpPr>
          <p:sp>
            <p:nvSpPr>
              <p:cNvPr id="1387" name="Google Shape;1387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03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8" name="Google Shape;1388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89" name="Google Shape;1389;p18"/>
            <p:cNvGrpSpPr/>
            <p:nvPr/>
          </p:nvGrpSpPr>
          <p:grpSpPr>
            <a:xfrm>
              <a:off x="12462386" y="928253"/>
              <a:ext cx="559300" cy="561807"/>
              <a:chOff x="1813" y="0"/>
              <a:chExt cx="809173" cy="812800"/>
            </a:xfrm>
          </p:grpSpPr>
          <p:sp>
            <p:nvSpPr>
              <p:cNvPr id="1390" name="Google Shape;1390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7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1" name="Google Shape;1391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92" name="Google Shape;1392;p18"/>
            <p:cNvGrpSpPr/>
            <p:nvPr/>
          </p:nvGrpSpPr>
          <p:grpSpPr>
            <a:xfrm>
              <a:off x="12462386" y="34289"/>
              <a:ext cx="559300" cy="561807"/>
              <a:chOff x="1813" y="0"/>
              <a:chExt cx="809173" cy="812800"/>
            </a:xfrm>
          </p:grpSpPr>
          <p:sp>
            <p:nvSpPr>
              <p:cNvPr id="1393" name="Google Shape;1393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33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4" name="Google Shape;1394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95" name="Google Shape;1395;p18"/>
            <p:cNvGrpSpPr/>
            <p:nvPr/>
          </p:nvGrpSpPr>
          <p:grpSpPr>
            <a:xfrm>
              <a:off x="1253" y="5363784"/>
              <a:ext cx="559300" cy="561807"/>
              <a:chOff x="1813" y="0"/>
              <a:chExt cx="809173" cy="812800"/>
            </a:xfrm>
          </p:grpSpPr>
          <p:sp>
            <p:nvSpPr>
              <p:cNvPr id="1396" name="Google Shape;1396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49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7" name="Google Shape;1397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98" name="Google Shape;1398;p18"/>
            <p:cNvGrpSpPr/>
            <p:nvPr/>
          </p:nvGrpSpPr>
          <p:grpSpPr>
            <a:xfrm>
              <a:off x="1253" y="4469820"/>
              <a:ext cx="559300" cy="561807"/>
              <a:chOff x="1813" y="0"/>
              <a:chExt cx="809173" cy="812800"/>
            </a:xfrm>
          </p:grpSpPr>
          <p:sp>
            <p:nvSpPr>
              <p:cNvPr id="1399" name="Google Shape;1399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13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0" name="Google Shape;1400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01" name="Google Shape;1401;p18"/>
            <p:cNvGrpSpPr/>
            <p:nvPr/>
          </p:nvGrpSpPr>
          <p:grpSpPr>
            <a:xfrm>
              <a:off x="1253" y="3575856"/>
              <a:ext cx="559300" cy="561807"/>
              <a:chOff x="1813" y="0"/>
              <a:chExt cx="809173" cy="812800"/>
            </a:xfrm>
          </p:grpSpPr>
          <p:sp>
            <p:nvSpPr>
              <p:cNvPr id="1402" name="Google Shape;1402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74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3" name="Google Shape;1403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04" name="Google Shape;1404;p18"/>
            <p:cNvGrpSpPr/>
            <p:nvPr/>
          </p:nvGrpSpPr>
          <p:grpSpPr>
            <a:xfrm>
              <a:off x="1253" y="2681892"/>
              <a:ext cx="559300" cy="561807"/>
              <a:chOff x="1813" y="0"/>
              <a:chExt cx="809173" cy="812800"/>
            </a:xfrm>
          </p:grpSpPr>
          <p:sp>
            <p:nvSpPr>
              <p:cNvPr id="1405" name="Google Shape;1405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43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6" name="Google Shape;1406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07" name="Google Shape;1407;p18"/>
            <p:cNvGrpSpPr/>
            <p:nvPr/>
          </p:nvGrpSpPr>
          <p:grpSpPr>
            <a:xfrm>
              <a:off x="1253" y="1787928"/>
              <a:ext cx="559300" cy="561807"/>
              <a:chOff x="1813" y="0"/>
              <a:chExt cx="809173" cy="812800"/>
            </a:xfrm>
          </p:grpSpPr>
          <p:sp>
            <p:nvSpPr>
              <p:cNvPr id="1408" name="Google Shape;1408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03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9" name="Google Shape;1409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10" name="Google Shape;1410;p18"/>
            <p:cNvGrpSpPr/>
            <p:nvPr/>
          </p:nvGrpSpPr>
          <p:grpSpPr>
            <a:xfrm>
              <a:off x="1253" y="893964"/>
              <a:ext cx="559300" cy="561807"/>
              <a:chOff x="1813" y="0"/>
              <a:chExt cx="809173" cy="812800"/>
            </a:xfrm>
          </p:grpSpPr>
          <p:sp>
            <p:nvSpPr>
              <p:cNvPr id="1411" name="Google Shape;1411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7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2" name="Google Shape;1412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13" name="Google Shape;1413;p18"/>
            <p:cNvGrpSpPr/>
            <p:nvPr/>
          </p:nvGrpSpPr>
          <p:grpSpPr>
            <a:xfrm>
              <a:off x="1253" y="0"/>
              <a:ext cx="559300" cy="561807"/>
              <a:chOff x="1813" y="0"/>
              <a:chExt cx="809173" cy="812800"/>
            </a:xfrm>
          </p:grpSpPr>
          <p:sp>
            <p:nvSpPr>
              <p:cNvPr id="1414" name="Google Shape;1414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33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5" name="Google Shape;1415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16" name="Google Shape;1416;p18"/>
            <p:cNvGrpSpPr/>
            <p:nvPr/>
          </p:nvGrpSpPr>
          <p:grpSpPr>
            <a:xfrm>
              <a:off x="831489" y="5363784"/>
              <a:ext cx="559300" cy="561807"/>
              <a:chOff x="1813" y="0"/>
              <a:chExt cx="809173" cy="812800"/>
            </a:xfrm>
          </p:grpSpPr>
          <p:sp>
            <p:nvSpPr>
              <p:cNvPr id="1417" name="Google Shape;1417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49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8" name="Google Shape;1418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19" name="Google Shape;1419;p18"/>
            <p:cNvGrpSpPr/>
            <p:nvPr/>
          </p:nvGrpSpPr>
          <p:grpSpPr>
            <a:xfrm>
              <a:off x="831489" y="4469820"/>
              <a:ext cx="559300" cy="561807"/>
              <a:chOff x="1813" y="0"/>
              <a:chExt cx="809173" cy="812800"/>
            </a:xfrm>
          </p:grpSpPr>
          <p:sp>
            <p:nvSpPr>
              <p:cNvPr id="1420" name="Google Shape;1420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13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1" name="Google Shape;1421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22" name="Google Shape;1422;p18"/>
            <p:cNvGrpSpPr/>
            <p:nvPr/>
          </p:nvGrpSpPr>
          <p:grpSpPr>
            <a:xfrm>
              <a:off x="831489" y="3575856"/>
              <a:ext cx="559300" cy="561807"/>
              <a:chOff x="1813" y="0"/>
              <a:chExt cx="809173" cy="812800"/>
            </a:xfrm>
          </p:grpSpPr>
          <p:sp>
            <p:nvSpPr>
              <p:cNvPr id="1423" name="Google Shape;1423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74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4" name="Google Shape;1424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25" name="Google Shape;1425;p18"/>
            <p:cNvGrpSpPr/>
            <p:nvPr/>
          </p:nvGrpSpPr>
          <p:grpSpPr>
            <a:xfrm>
              <a:off x="831489" y="2681892"/>
              <a:ext cx="559300" cy="561807"/>
              <a:chOff x="1813" y="0"/>
              <a:chExt cx="809173" cy="812800"/>
            </a:xfrm>
          </p:grpSpPr>
          <p:sp>
            <p:nvSpPr>
              <p:cNvPr id="1426" name="Google Shape;1426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43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7" name="Google Shape;1427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28" name="Google Shape;1428;p18"/>
            <p:cNvGrpSpPr/>
            <p:nvPr/>
          </p:nvGrpSpPr>
          <p:grpSpPr>
            <a:xfrm>
              <a:off x="831489" y="1787928"/>
              <a:ext cx="559300" cy="561807"/>
              <a:chOff x="1813" y="0"/>
              <a:chExt cx="809173" cy="812800"/>
            </a:xfrm>
          </p:grpSpPr>
          <p:sp>
            <p:nvSpPr>
              <p:cNvPr id="1429" name="Google Shape;1429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03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0" name="Google Shape;1430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31" name="Google Shape;1431;p18"/>
            <p:cNvGrpSpPr/>
            <p:nvPr/>
          </p:nvGrpSpPr>
          <p:grpSpPr>
            <a:xfrm>
              <a:off x="831489" y="893964"/>
              <a:ext cx="559300" cy="561807"/>
              <a:chOff x="1813" y="0"/>
              <a:chExt cx="809173" cy="812800"/>
            </a:xfrm>
          </p:grpSpPr>
          <p:sp>
            <p:nvSpPr>
              <p:cNvPr id="1432" name="Google Shape;1432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7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3" name="Google Shape;1433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34" name="Google Shape;1434;p18"/>
            <p:cNvGrpSpPr/>
            <p:nvPr/>
          </p:nvGrpSpPr>
          <p:grpSpPr>
            <a:xfrm>
              <a:off x="831489" y="0"/>
              <a:ext cx="559300" cy="561807"/>
              <a:chOff x="1813" y="0"/>
              <a:chExt cx="809173" cy="812800"/>
            </a:xfrm>
          </p:grpSpPr>
          <p:sp>
            <p:nvSpPr>
              <p:cNvPr id="1435" name="Google Shape;1435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33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6" name="Google Shape;1436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37" name="Google Shape;1437;p18"/>
            <p:cNvGrpSpPr/>
            <p:nvPr/>
          </p:nvGrpSpPr>
          <p:grpSpPr>
            <a:xfrm>
              <a:off x="1661724" y="5363784"/>
              <a:ext cx="559300" cy="561807"/>
              <a:chOff x="1813" y="0"/>
              <a:chExt cx="809173" cy="812800"/>
            </a:xfrm>
          </p:grpSpPr>
          <p:sp>
            <p:nvSpPr>
              <p:cNvPr id="1438" name="Google Shape;1438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49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9" name="Google Shape;1439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40" name="Google Shape;1440;p18"/>
            <p:cNvGrpSpPr/>
            <p:nvPr/>
          </p:nvGrpSpPr>
          <p:grpSpPr>
            <a:xfrm>
              <a:off x="1661724" y="4469820"/>
              <a:ext cx="559300" cy="561807"/>
              <a:chOff x="1813" y="0"/>
              <a:chExt cx="809173" cy="812800"/>
            </a:xfrm>
          </p:grpSpPr>
          <p:sp>
            <p:nvSpPr>
              <p:cNvPr id="1441" name="Google Shape;1441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13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2" name="Google Shape;1442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43" name="Google Shape;1443;p18"/>
            <p:cNvGrpSpPr/>
            <p:nvPr/>
          </p:nvGrpSpPr>
          <p:grpSpPr>
            <a:xfrm>
              <a:off x="1661724" y="3575856"/>
              <a:ext cx="559300" cy="561807"/>
              <a:chOff x="1813" y="0"/>
              <a:chExt cx="809173" cy="812800"/>
            </a:xfrm>
          </p:grpSpPr>
          <p:sp>
            <p:nvSpPr>
              <p:cNvPr id="1444" name="Google Shape;1444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74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5" name="Google Shape;1445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46" name="Google Shape;1446;p18"/>
            <p:cNvGrpSpPr/>
            <p:nvPr/>
          </p:nvGrpSpPr>
          <p:grpSpPr>
            <a:xfrm>
              <a:off x="1661724" y="2681892"/>
              <a:ext cx="559300" cy="561807"/>
              <a:chOff x="1813" y="0"/>
              <a:chExt cx="809173" cy="812800"/>
            </a:xfrm>
          </p:grpSpPr>
          <p:sp>
            <p:nvSpPr>
              <p:cNvPr id="1447" name="Google Shape;1447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43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8" name="Google Shape;1448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49" name="Google Shape;1449;p18"/>
            <p:cNvGrpSpPr/>
            <p:nvPr/>
          </p:nvGrpSpPr>
          <p:grpSpPr>
            <a:xfrm>
              <a:off x="1661724" y="1787928"/>
              <a:ext cx="559300" cy="561807"/>
              <a:chOff x="1813" y="0"/>
              <a:chExt cx="809173" cy="812800"/>
            </a:xfrm>
          </p:grpSpPr>
          <p:sp>
            <p:nvSpPr>
              <p:cNvPr id="1450" name="Google Shape;1450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03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1" name="Google Shape;1451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52" name="Google Shape;1452;p18"/>
            <p:cNvGrpSpPr/>
            <p:nvPr/>
          </p:nvGrpSpPr>
          <p:grpSpPr>
            <a:xfrm>
              <a:off x="1661724" y="893964"/>
              <a:ext cx="559300" cy="561807"/>
              <a:chOff x="1813" y="0"/>
              <a:chExt cx="809173" cy="812800"/>
            </a:xfrm>
          </p:grpSpPr>
          <p:sp>
            <p:nvSpPr>
              <p:cNvPr id="1453" name="Google Shape;1453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7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4" name="Google Shape;1454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55" name="Google Shape;1455;p18"/>
            <p:cNvGrpSpPr/>
            <p:nvPr/>
          </p:nvGrpSpPr>
          <p:grpSpPr>
            <a:xfrm>
              <a:off x="1661724" y="0"/>
              <a:ext cx="559300" cy="561807"/>
              <a:chOff x="1813" y="0"/>
              <a:chExt cx="809173" cy="812800"/>
            </a:xfrm>
          </p:grpSpPr>
          <p:sp>
            <p:nvSpPr>
              <p:cNvPr id="1456" name="Google Shape;1456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33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7" name="Google Shape;1457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58" name="Google Shape;1458;p18"/>
            <p:cNvGrpSpPr/>
            <p:nvPr/>
          </p:nvGrpSpPr>
          <p:grpSpPr>
            <a:xfrm>
              <a:off x="2491960" y="5363784"/>
              <a:ext cx="559300" cy="561807"/>
              <a:chOff x="1813" y="0"/>
              <a:chExt cx="809173" cy="812800"/>
            </a:xfrm>
          </p:grpSpPr>
          <p:sp>
            <p:nvSpPr>
              <p:cNvPr id="1459" name="Google Shape;1459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49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0" name="Google Shape;1460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61" name="Google Shape;1461;p18"/>
            <p:cNvGrpSpPr/>
            <p:nvPr/>
          </p:nvGrpSpPr>
          <p:grpSpPr>
            <a:xfrm>
              <a:off x="2491960" y="4469820"/>
              <a:ext cx="559300" cy="561807"/>
              <a:chOff x="1813" y="0"/>
              <a:chExt cx="809173" cy="812800"/>
            </a:xfrm>
          </p:grpSpPr>
          <p:sp>
            <p:nvSpPr>
              <p:cNvPr id="1462" name="Google Shape;1462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13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3" name="Google Shape;1463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64" name="Google Shape;1464;p18"/>
            <p:cNvGrpSpPr/>
            <p:nvPr/>
          </p:nvGrpSpPr>
          <p:grpSpPr>
            <a:xfrm>
              <a:off x="2491960" y="3575856"/>
              <a:ext cx="559300" cy="561807"/>
              <a:chOff x="1813" y="0"/>
              <a:chExt cx="809173" cy="812800"/>
            </a:xfrm>
          </p:grpSpPr>
          <p:sp>
            <p:nvSpPr>
              <p:cNvPr id="1465" name="Google Shape;1465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74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6" name="Google Shape;1466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67" name="Google Shape;1467;p18"/>
            <p:cNvGrpSpPr/>
            <p:nvPr/>
          </p:nvGrpSpPr>
          <p:grpSpPr>
            <a:xfrm>
              <a:off x="2491960" y="2681892"/>
              <a:ext cx="559300" cy="561807"/>
              <a:chOff x="1813" y="0"/>
              <a:chExt cx="809173" cy="812800"/>
            </a:xfrm>
          </p:grpSpPr>
          <p:sp>
            <p:nvSpPr>
              <p:cNvPr id="1468" name="Google Shape;1468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43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9" name="Google Shape;1469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70" name="Google Shape;1470;p18"/>
            <p:cNvGrpSpPr/>
            <p:nvPr/>
          </p:nvGrpSpPr>
          <p:grpSpPr>
            <a:xfrm>
              <a:off x="2491960" y="1787928"/>
              <a:ext cx="559300" cy="561807"/>
              <a:chOff x="1813" y="0"/>
              <a:chExt cx="809173" cy="812800"/>
            </a:xfrm>
          </p:grpSpPr>
          <p:sp>
            <p:nvSpPr>
              <p:cNvPr id="1471" name="Google Shape;1471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03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2" name="Google Shape;1472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73" name="Google Shape;1473;p18"/>
            <p:cNvGrpSpPr/>
            <p:nvPr/>
          </p:nvGrpSpPr>
          <p:grpSpPr>
            <a:xfrm>
              <a:off x="2491960" y="893964"/>
              <a:ext cx="559300" cy="561807"/>
              <a:chOff x="1813" y="0"/>
              <a:chExt cx="809173" cy="812800"/>
            </a:xfrm>
          </p:grpSpPr>
          <p:sp>
            <p:nvSpPr>
              <p:cNvPr id="1474" name="Google Shape;1474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7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5" name="Google Shape;1475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76" name="Google Shape;1476;p18"/>
            <p:cNvGrpSpPr/>
            <p:nvPr/>
          </p:nvGrpSpPr>
          <p:grpSpPr>
            <a:xfrm>
              <a:off x="2491960" y="0"/>
              <a:ext cx="559300" cy="561807"/>
              <a:chOff x="1813" y="0"/>
              <a:chExt cx="809173" cy="812800"/>
            </a:xfrm>
          </p:grpSpPr>
          <p:sp>
            <p:nvSpPr>
              <p:cNvPr id="1477" name="Google Shape;1477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33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8" name="Google Shape;1478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79" name="Google Shape;1479;p18"/>
            <p:cNvGrpSpPr/>
            <p:nvPr/>
          </p:nvGrpSpPr>
          <p:grpSpPr>
            <a:xfrm>
              <a:off x="3322195" y="5363784"/>
              <a:ext cx="559300" cy="561807"/>
              <a:chOff x="1813" y="0"/>
              <a:chExt cx="809173" cy="812800"/>
            </a:xfrm>
          </p:grpSpPr>
          <p:sp>
            <p:nvSpPr>
              <p:cNvPr id="1480" name="Google Shape;1480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49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1" name="Google Shape;1481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82" name="Google Shape;1482;p18"/>
            <p:cNvGrpSpPr/>
            <p:nvPr/>
          </p:nvGrpSpPr>
          <p:grpSpPr>
            <a:xfrm>
              <a:off x="3322195" y="4469820"/>
              <a:ext cx="559300" cy="561807"/>
              <a:chOff x="1813" y="0"/>
              <a:chExt cx="809173" cy="812800"/>
            </a:xfrm>
          </p:grpSpPr>
          <p:sp>
            <p:nvSpPr>
              <p:cNvPr id="1483" name="Google Shape;1483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13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4" name="Google Shape;1484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85" name="Google Shape;1485;p18"/>
            <p:cNvGrpSpPr/>
            <p:nvPr/>
          </p:nvGrpSpPr>
          <p:grpSpPr>
            <a:xfrm>
              <a:off x="3322195" y="3575856"/>
              <a:ext cx="559300" cy="561807"/>
              <a:chOff x="1813" y="0"/>
              <a:chExt cx="809173" cy="812800"/>
            </a:xfrm>
          </p:grpSpPr>
          <p:sp>
            <p:nvSpPr>
              <p:cNvPr id="1486" name="Google Shape;1486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74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7" name="Google Shape;1487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88" name="Google Shape;1488;p18"/>
            <p:cNvGrpSpPr/>
            <p:nvPr/>
          </p:nvGrpSpPr>
          <p:grpSpPr>
            <a:xfrm>
              <a:off x="3322195" y="2681892"/>
              <a:ext cx="559300" cy="561807"/>
              <a:chOff x="1813" y="0"/>
              <a:chExt cx="809173" cy="812800"/>
            </a:xfrm>
          </p:grpSpPr>
          <p:sp>
            <p:nvSpPr>
              <p:cNvPr id="1489" name="Google Shape;1489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43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0" name="Google Shape;1490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91" name="Google Shape;1491;p18"/>
            <p:cNvGrpSpPr/>
            <p:nvPr/>
          </p:nvGrpSpPr>
          <p:grpSpPr>
            <a:xfrm>
              <a:off x="3322195" y="1787928"/>
              <a:ext cx="559300" cy="561807"/>
              <a:chOff x="1813" y="0"/>
              <a:chExt cx="809173" cy="812800"/>
            </a:xfrm>
          </p:grpSpPr>
          <p:sp>
            <p:nvSpPr>
              <p:cNvPr id="1492" name="Google Shape;1492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03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3" name="Google Shape;1493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94" name="Google Shape;1494;p18"/>
            <p:cNvGrpSpPr/>
            <p:nvPr/>
          </p:nvGrpSpPr>
          <p:grpSpPr>
            <a:xfrm>
              <a:off x="3322195" y="893964"/>
              <a:ext cx="559300" cy="561807"/>
              <a:chOff x="1813" y="0"/>
              <a:chExt cx="809173" cy="812800"/>
            </a:xfrm>
          </p:grpSpPr>
          <p:sp>
            <p:nvSpPr>
              <p:cNvPr id="1495" name="Google Shape;1495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7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6" name="Google Shape;1496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97" name="Google Shape;1497;p18"/>
            <p:cNvGrpSpPr/>
            <p:nvPr/>
          </p:nvGrpSpPr>
          <p:grpSpPr>
            <a:xfrm>
              <a:off x="3322195" y="0"/>
              <a:ext cx="559300" cy="561807"/>
              <a:chOff x="1813" y="0"/>
              <a:chExt cx="809173" cy="812800"/>
            </a:xfrm>
          </p:grpSpPr>
          <p:sp>
            <p:nvSpPr>
              <p:cNvPr id="1498" name="Google Shape;1498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33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9" name="Google Shape;1499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00" name="Google Shape;1500;p18"/>
            <p:cNvGrpSpPr/>
            <p:nvPr/>
          </p:nvGrpSpPr>
          <p:grpSpPr>
            <a:xfrm>
              <a:off x="4152431" y="5363784"/>
              <a:ext cx="559300" cy="561807"/>
              <a:chOff x="1813" y="0"/>
              <a:chExt cx="809173" cy="812800"/>
            </a:xfrm>
          </p:grpSpPr>
          <p:sp>
            <p:nvSpPr>
              <p:cNvPr id="1501" name="Google Shape;1501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49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2" name="Google Shape;1502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03" name="Google Shape;1503;p18"/>
            <p:cNvGrpSpPr/>
            <p:nvPr/>
          </p:nvGrpSpPr>
          <p:grpSpPr>
            <a:xfrm>
              <a:off x="4152431" y="4469820"/>
              <a:ext cx="559300" cy="561807"/>
              <a:chOff x="1813" y="0"/>
              <a:chExt cx="809173" cy="812800"/>
            </a:xfrm>
          </p:grpSpPr>
          <p:sp>
            <p:nvSpPr>
              <p:cNvPr id="1504" name="Google Shape;1504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13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5" name="Google Shape;1505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06" name="Google Shape;1506;p18"/>
            <p:cNvGrpSpPr/>
            <p:nvPr/>
          </p:nvGrpSpPr>
          <p:grpSpPr>
            <a:xfrm>
              <a:off x="4152431" y="3575856"/>
              <a:ext cx="559300" cy="561807"/>
              <a:chOff x="1813" y="0"/>
              <a:chExt cx="809173" cy="812800"/>
            </a:xfrm>
          </p:grpSpPr>
          <p:sp>
            <p:nvSpPr>
              <p:cNvPr id="1507" name="Google Shape;1507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74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8" name="Google Shape;1508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09" name="Google Shape;1509;p18"/>
            <p:cNvGrpSpPr/>
            <p:nvPr/>
          </p:nvGrpSpPr>
          <p:grpSpPr>
            <a:xfrm>
              <a:off x="4152431" y="2681892"/>
              <a:ext cx="559300" cy="561807"/>
              <a:chOff x="1813" y="0"/>
              <a:chExt cx="809173" cy="812800"/>
            </a:xfrm>
          </p:grpSpPr>
          <p:sp>
            <p:nvSpPr>
              <p:cNvPr id="1510" name="Google Shape;1510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43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1" name="Google Shape;1511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12" name="Google Shape;1512;p18"/>
            <p:cNvGrpSpPr/>
            <p:nvPr/>
          </p:nvGrpSpPr>
          <p:grpSpPr>
            <a:xfrm>
              <a:off x="4152431" y="1787928"/>
              <a:ext cx="559300" cy="561807"/>
              <a:chOff x="1813" y="0"/>
              <a:chExt cx="809173" cy="812800"/>
            </a:xfrm>
          </p:grpSpPr>
          <p:sp>
            <p:nvSpPr>
              <p:cNvPr id="1513" name="Google Shape;1513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03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4" name="Google Shape;1514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15" name="Google Shape;1515;p18"/>
            <p:cNvGrpSpPr/>
            <p:nvPr/>
          </p:nvGrpSpPr>
          <p:grpSpPr>
            <a:xfrm>
              <a:off x="4152431" y="893964"/>
              <a:ext cx="559300" cy="561807"/>
              <a:chOff x="1813" y="0"/>
              <a:chExt cx="809173" cy="812800"/>
            </a:xfrm>
          </p:grpSpPr>
          <p:sp>
            <p:nvSpPr>
              <p:cNvPr id="1516" name="Google Shape;1516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7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7" name="Google Shape;1517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18" name="Google Shape;1518;p18"/>
            <p:cNvGrpSpPr/>
            <p:nvPr/>
          </p:nvGrpSpPr>
          <p:grpSpPr>
            <a:xfrm>
              <a:off x="4152431" y="0"/>
              <a:ext cx="559300" cy="561807"/>
              <a:chOff x="1813" y="0"/>
              <a:chExt cx="809173" cy="812800"/>
            </a:xfrm>
          </p:grpSpPr>
          <p:sp>
            <p:nvSpPr>
              <p:cNvPr id="1519" name="Google Shape;1519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33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0" name="Google Shape;1520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21" name="Google Shape;1521;p18"/>
            <p:cNvGrpSpPr/>
            <p:nvPr/>
          </p:nvGrpSpPr>
          <p:grpSpPr>
            <a:xfrm>
              <a:off x="4982666" y="5363784"/>
              <a:ext cx="559300" cy="561807"/>
              <a:chOff x="1813" y="0"/>
              <a:chExt cx="809173" cy="812800"/>
            </a:xfrm>
          </p:grpSpPr>
          <p:sp>
            <p:nvSpPr>
              <p:cNvPr id="1522" name="Google Shape;1522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49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3" name="Google Shape;1523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24" name="Google Shape;1524;p18"/>
            <p:cNvGrpSpPr/>
            <p:nvPr/>
          </p:nvGrpSpPr>
          <p:grpSpPr>
            <a:xfrm>
              <a:off x="4982666" y="4469820"/>
              <a:ext cx="559300" cy="561807"/>
              <a:chOff x="1813" y="0"/>
              <a:chExt cx="809173" cy="812800"/>
            </a:xfrm>
          </p:grpSpPr>
          <p:sp>
            <p:nvSpPr>
              <p:cNvPr id="1525" name="Google Shape;1525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13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6" name="Google Shape;1526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27" name="Google Shape;1527;p18"/>
            <p:cNvGrpSpPr/>
            <p:nvPr/>
          </p:nvGrpSpPr>
          <p:grpSpPr>
            <a:xfrm>
              <a:off x="4982666" y="3575856"/>
              <a:ext cx="559300" cy="561807"/>
              <a:chOff x="1813" y="0"/>
              <a:chExt cx="809173" cy="812800"/>
            </a:xfrm>
          </p:grpSpPr>
          <p:sp>
            <p:nvSpPr>
              <p:cNvPr id="1528" name="Google Shape;1528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74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9" name="Google Shape;1529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30" name="Google Shape;1530;p18"/>
            <p:cNvGrpSpPr/>
            <p:nvPr/>
          </p:nvGrpSpPr>
          <p:grpSpPr>
            <a:xfrm>
              <a:off x="4982666" y="2681892"/>
              <a:ext cx="559300" cy="561807"/>
              <a:chOff x="1813" y="0"/>
              <a:chExt cx="809173" cy="812800"/>
            </a:xfrm>
          </p:grpSpPr>
          <p:sp>
            <p:nvSpPr>
              <p:cNvPr id="1531" name="Google Shape;1531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43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2" name="Google Shape;1532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33" name="Google Shape;1533;p18"/>
            <p:cNvGrpSpPr/>
            <p:nvPr/>
          </p:nvGrpSpPr>
          <p:grpSpPr>
            <a:xfrm>
              <a:off x="4982666" y="1787928"/>
              <a:ext cx="559300" cy="561807"/>
              <a:chOff x="1813" y="0"/>
              <a:chExt cx="809173" cy="812800"/>
            </a:xfrm>
          </p:grpSpPr>
          <p:sp>
            <p:nvSpPr>
              <p:cNvPr id="1534" name="Google Shape;1534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03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5" name="Google Shape;1535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36" name="Google Shape;1536;p18"/>
            <p:cNvGrpSpPr/>
            <p:nvPr/>
          </p:nvGrpSpPr>
          <p:grpSpPr>
            <a:xfrm>
              <a:off x="4982666" y="893964"/>
              <a:ext cx="559300" cy="561807"/>
              <a:chOff x="1813" y="0"/>
              <a:chExt cx="809173" cy="812800"/>
            </a:xfrm>
          </p:grpSpPr>
          <p:sp>
            <p:nvSpPr>
              <p:cNvPr id="1537" name="Google Shape;1537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7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8" name="Google Shape;1538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39" name="Google Shape;1539;p18"/>
            <p:cNvGrpSpPr/>
            <p:nvPr/>
          </p:nvGrpSpPr>
          <p:grpSpPr>
            <a:xfrm>
              <a:off x="4982666" y="0"/>
              <a:ext cx="559300" cy="561807"/>
              <a:chOff x="1813" y="0"/>
              <a:chExt cx="809173" cy="812800"/>
            </a:xfrm>
          </p:grpSpPr>
          <p:sp>
            <p:nvSpPr>
              <p:cNvPr id="1540" name="Google Shape;1540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33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1" name="Google Shape;1541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42" name="Google Shape;1542;p18"/>
            <p:cNvGrpSpPr/>
            <p:nvPr/>
          </p:nvGrpSpPr>
          <p:grpSpPr>
            <a:xfrm>
              <a:off x="5812902" y="5363784"/>
              <a:ext cx="559300" cy="561807"/>
              <a:chOff x="1813" y="0"/>
              <a:chExt cx="809173" cy="812800"/>
            </a:xfrm>
          </p:grpSpPr>
          <p:sp>
            <p:nvSpPr>
              <p:cNvPr id="1543" name="Google Shape;1543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49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4" name="Google Shape;1544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45" name="Google Shape;1545;p18"/>
            <p:cNvGrpSpPr/>
            <p:nvPr/>
          </p:nvGrpSpPr>
          <p:grpSpPr>
            <a:xfrm>
              <a:off x="5812902" y="4469820"/>
              <a:ext cx="559300" cy="561807"/>
              <a:chOff x="1813" y="0"/>
              <a:chExt cx="809173" cy="812800"/>
            </a:xfrm>
          </p:grpSpPr>
          <p:sp>
            <p:nvSpPr>
              <p:cNvPr id="1546" name="Google Shape;1546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13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7" name="Google Shape;1547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48" name="Google Shape;1548;p18"/>
            <p:cNvGrpSpPr/>
            <p:nvPr/>
          </p:nvGrpSpPr>
          <p:grpSpPr>
            <a:xfrm>
              <a:off x="5812902" y="3575856"/>
              <a:ext cx="559300" cy="561807"/>
              <a:chOff x="1813" y="0"/>
              <a:chExt cx="809173" cy="812800"/>
            </a:xfrm>
          </p:grpSpPr>
          <p:sp>
            <p:nvSpPr>
              <p:cNvPr id="1549" name="Google Shape;1549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74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0" name="Google Shape;1550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51" name="Google Shape;1551;p18"/>
            <p:cNvGrpSpPr/>
            <p:nvPr/>
          </p:nvGrpSpPr>
          <p:grpSpPr>
            <a:xfrm>
              <a:off x="5812902" y="2681892"/>
              <a:ext cx="559300" cy="561807"/>
              <a:chOff x="1813" y="0"/>
              <a:chExt cx="809173" cy="812800"/>
            </a:xfrm>
          </p:grpSpPr>
          <p:sp>
            <p:nvSpPr>
              <p:cNvPr id="1552" name="Google Shape;1552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43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3" name="Google Shape;1553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54" name="Google Shape;1554;p18"/>
            <p:cNvGrpSpPr/>
            <p:nvPr/>
          </p:nvGrpSpPr>
          <p:grpSpPr>
            <a:xfrm>
              <a:off x="5812902" y="1787928"/>
              <a:ext cx="559300" cy="561807"/>
              <a:chOff x="1813" y="0"/>
              <a:chExt cx="809173" cy="812800"/>
            </a:xfrm>
          </p:grpSpPr>
          <p:sp>
            <p:nvSpPr>
              <p:cNvPr id="1555" name="Google Shape;1555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03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6" name="Google Shape;1556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57" name="Google Shape;1557;p18"/>
            <p:cNvGrpSpPr/>
            <p:nvPr/>
          </p:nvGrpSpPr>
          <p:grpSpPr>
            <a:xfrm>
              <a:off x="5812902" y="893964"/>
              <a:ext cx="559300" cy="561807"/>
              <a:chOff x="1813" y="0"/>
              <a:chExt cx="809173" cy="812800"/>
            </a:xfrm>
          </p:grpSpPr>
          <p:sp>
            <p:nvSpPr>
              <p:cNvPr id="1558" name="Google Shape;1558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7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9" name="Google Shape;1559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60" name="Google Shape;1560;p18"/>
            <p:cNvGrpSpPr/>
            <p:nvPr/>
          </p:nvGrpSpPr>
          <p:grpSpPr>
            <a:xfrm>
              <a:off x="5812902" y="0"/>
              <a:ext cx="559300" cy="561807"/>
              <a:chOff x="1813" y="0"/>
              <a:chExt cx="809173" cy="812800"/>
            </a:xfrm>
          </p:grpSpPr>
          <p:sp>
            <p:nvSpPr>
              <p:cNvPr id="1561" name="Google Shape;1561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33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2" name="Google Shape;1562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563" name="Google Shape;1563;p18"/>
          <p:cNvGrpSpPr/>
          <p:nvPr/>
        </p:nvGrpSpPr>
        <p:grpSpPr>
          <a:xfrm>
            <a:off x="1220821" y="5817087"/>
            <a:ext cx="9765325" cy="4469910"/>
            <a:chOff x="1253" y="0"/>
            <a:chExt cx="13020433" cy="5959880"/>
          </a:xfrm>
        </p:grpSpPr>
        <p:grpSp>
          <p:nvGrpSpPr>
            <p:cNvPr id="1564" name="Google Shape;1564;p18"/>
            <p:cNvGrpSpPr/>
            <p:nvPr/>
          </p:nvGrpSpPr>
          <p:grpSpPr>
            <a:xfrm>
              <a:off x="6650737" y="5398073"/>
              <a:ext cx="559300" cy="561807"/>
              <a:chOff x="1813" y="0"/>
              <a:chExt cx="809173" cy="812800"/>
            </a:xfrm>
          </p:grpSpPr>
          <p:sp>
            <p:nvSpPr>
              <p:cNvPr id="1565" name="Google Shape;1565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49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6" name="Google Shape;1566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67" name="Google Shape;1567;p18"/>
            <p:cNvGrpSpPr/>
            <p:nvPr/>
          </p:nvGrpSpPr>
          <p:grpSpPr>
            <a:xfrm>
              <a:off x="6650737" y="4504109"/>
              <a:ext cx="559300" cy="561807"/>
              <a:chOff x="1813" y="0"/>
              <a:chExt cx="809173" cy="812800"/>
            </a:xfrm>
          </p:grpSpPr>
          <p:sp>
            <p:nvSpPr>
              <p:cNvPr id="1568" name="Google Shape;1568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13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9" name="Google Shape;1569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70" name="Google Shape;1570;p18"/>
            <p:cNvGrpSpPr/>
            <p:nvPr/>
          </p:nvGrpSpPr>
          <p:grpSpPr>
            <a:xfrm>
              <a:off x="6650737" y="3610145"/>
              <a:ext cx="559300" cy="561807"/>
              <a:chOff x="1813" y="0"/>
              <a:chExt cx="809173" cy="812800"/>
            </a:xfrm>
          </p:grpSpPr>
          <p:sp>
            <p:nvSpPr>
              <p:cNvPr id="1571" name="Google Shape;1571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74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2" name="Google Shape;1572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73" name="Google Shape;1573;p18"/>
            <p:cNvGrpSpPr/>
            <p:nvPr/>
          </p:nvGrpSpPr>
          <p:grpSpPr>
            <a:xfrm>
              <a:off x="6650737" y="2716181"/>
              <a:ext cx="559300" cy="561807"/>
              <a:chOff x="1813" y="0"/>
              <a:chExt cx="809173" cy="812800"/>
            </a:xfrm>
          </p:grpSpPr>
          <p:sp>
            <p:nvSpPr>
              <p:cNvPr id="1574" name="Google Shape;1574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43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5" name="Google Shape;1575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76" name="Google Shape;1576;p18"/>
            <p:cNvGrpSpPr/>
            <p:nvPr/>
          </p:nvGrpSpPr>
          <p:grpSpPr>
            <a:xfrm>
              <a:off x="6650737" y="1822217"/>
              <a:ext cx="559300" cy="561807"/>
              <a:chOff x="1813" y="0"/>
              <a:chExt cx="809173" cy="812800"/>
            </a:xfrm>
          </p:grpSpPr>
          <p:sp>
            <p:nvSpPr>
              <p:cNvPr id="1577" name="Google Shape;1577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03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8" name="Google Shape;1578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79" name="Google Shape;1579;p18"/>
            <p:cNvGrpSpPr/>
            <p:nvPr/>
          </p:nvGrpSpPr>
          <p:grpSpPr>
            <a:xfrm>
              <a:off x="6650737" y="928253"/>
              <a:ext cx="559300" cy="561807"/>
              <a:chOff x="1813" y="0"/>
              <a:chExt cx="809173" cy="812800"/>
            </a:xfrm>
          </p:grpSpPr>
          <p:sp>
            <p:nvSpPr>
              <p:cNvPr id="1580" name="Google Shape;1580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7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1" name="Google Shape;1581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82" name="Google Shape;1582;p18"/>
            <p:cNvGrpSpPr/>
            <p:nvPr/>
          </p:nvGrpSpPr>
          <p:grpSpPr>
            <a:xfrm>
              <a:off x="6650737" y="34289"/>
              <a:ext cx="559300" cy="561807"/>
              <a:chOff x="1813" y="0"/>
              <a:chExt cx="809173" cy="812800"/>
            </a:xfrm>
          </p:grpSpPr>
          <p:sp>
            <p:nvSpPr>
              <p:cNvPr id="1583" name="Google Shape;1583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33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4" name="Google Shape;1584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85" name="Google Shape;1585;p18"/>
            <p:cNvGrpSpPr/>
            <p:nvPr/>
          </p:nvGrpSpPr>
          <p:grpSpPr>
            <a:xfrm>
              <a:off x="7480973" y="5398073"/>
              <a:ext cx="559300" cy="561807"/>
              <a:chOff x="1813" y="0"/>
              <a:chExt cx="809173" cy="812800"/>
            </a:xfrm>
          </p:grpSpPr>
          <p:sp>
            <p:nvSpPr>
              <p:cNvPr id="1586" name="Google Shape;1586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49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7" name="Google Shape;1587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88" name="Google Shape;1588;p18"/>
            <p:cNvGrpSpPr/>
            <p:nvPr/>
          </p:nvGrpSpPr>
          <p:grpSpPr>
            <a:xfrm>
              <a:off x="7480973" y="4504109"/>
              <a:ext cx="559300" cy="561807"/>
              <a:chOff x="1813" y="0"/>
              <a:chExt cx="809173" cy="812800"/>
            </a:xfrm>
          </p:grpSpPr>
          <p:sp>
            <p:nvSpPr>
              <p:cNvPr id="1589" name="Google Shape;1589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13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0" name="Google Shape;1590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91" name="Google Shape;1591;p18"/>
            <p:cNvGrpSpPr/>
            <p:nvPr/>
          </p:nvGrpSpPr>
          <p:grpSpPr>
            <a:xfrm>
              <a:off x="7480973" y="3610145"/>
              <a:ext cx="559300" cy="561807"/>
              <a:chOff x="1813" y="0"/>
              <a:chExt cx="809173" cy="812800"/>
            </a:xfrm>
          </p:grpSpPr>
          <p:sp>
            <p:nvSpPr>
              <p:cNvPr id="1592" name="Google Shape;1592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74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3" name="Google Shape;1593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94" name="Google Shape;1594;p18"/>
            <p:cNvGrpSpPr/>
            <p:nvPr/>
          </p:nvGrpSpPr>
          <p:grpSpPr>
            <a:xfrm>
              <a:off x="7480973" y="2716181"/>
              <a:ext cx="559300" cy="561807"/>
              <a:chOff x="1813" y="0"/>
              <a:chExt cx="809173" cy="812800"/>
            </a:xfrm>
          </p:grpSpPr>
          <p:sp>
            <p:nvSpPr>
              <p:cNvPr id="1595" name="Google Shape;1595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43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6" name="Google Shape;1596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97" name="Google Shape;1597;p18"/>
            <p:cNvGrpSpPr/>
            <p:nvPr/>
          </p:nvGrpSpPr>
          <p:grpSpPr>
            <a:xfrm>
              <a:off x="7480973" y="1822217"/>
              <a:ext cx="559300" cy="561807"/>
              <a:chOff x="1813" y="0"/>
              <a:chExt cx="809173" cy="812800"/>
            </a:xfrm>
          </p:grpSpPr>
          <p:sp>
            <p:nvSpPr>
              <p:cNvPr id="1598" name="Google Shape;1598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03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9" name="Google Shape;1599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00" name="Google Shape;1600;p18"/>
            <p:cNvGrpSpPr/>
            <p:nvPr/>
          </p:nvGrpSpPr>
          <p:grpSpPr>
            <a:xfrm>
              <a:off x="7480973" y="928253"/>
              <a:ext cx="559300" cy="561807"/>
              <a:chOff x="1813" y="0"/>
              <a:chExt cx="809173" cy="812800"/>
            </a:xfrm>
          </p:grpSpPr>
          <p:sp>
            <p:nvSpPr>
              <p:cNvPr id="1601" name="Google Shape;1601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7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2" name="Google Shape;1602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03" name="Google Shape;1603;p18"/>
            <p:cNvGrpSpPr/>
            <p:nvPr/>
          </p:nvGrpSpPr>
          <p:grpSpPr>
            <a:xfrm>
              <a:off x="7480973" y="34289"/>
              <a:ext cx="559300" cy="561807"/>
              <a:chOff x="1813" y="0"/>
              <a:chExt cx="809173" cy="812800"/>
            </a:xfrm>
          </p:grpSpPr>
          <p:sp>
            <p:nvSpPr>
              <p:cNvPr id="1604" name="Google Shape;1604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33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5" name="Google Shape;1605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06" name="Google Shape;1606;p18"/>
            <p:cNvGrpSpPr/>
            <p:nvPr/>
          </p:nvGrpSpPr>
          <p:grpSpPr>
            <a:xfrm>
              <a:off x="8311208" y="5398073"/>
              <a:ext cx="559300" cy="561807"/>
              <a:chOff x="1813" y="0"/>
              <a:chExt cx="809173" cy="812800"/>
            </a:xfrm>
          </p:grpSpPr>
          <p:sp>
            <p:nvSpPr>
              <p:cNvPr id="1607" name="Google Shape;1607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49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8" name="Google Shape;1608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09" name="Google Shape;1609;p18"/>
            <p:cNvGrpSpPr/>
            <p:nvPr/>
          </p:nvGrpSpPr>
          <p:grpSpPr>
            <a:xfrm>
              <a:off x="8311208" y="4504109"/>
              <a:ext cx="559300" cy="561807"/>
              <a:chOff x="1813" y="0"/>
              <a:chExt cx="809173" cy="812800"/>
            </a:xfrm>
          </p:grpSpPr>
          <p:sp>
            <p:nvSpPr>
              <p:cNvPr id="1610" name="Google Shape;1610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13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1" name="Google Shape;1611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12" name="Google Shape;1612;p18"/>
            <p:cNvGrpSpPr/>
            <p:nvPr/>
          </p:nvGrpSpPr>
          <p:grpSpPr>
            <a:xfrm>
              <a:off x="8311208" y="3610145"/>
              <a:ext cx="559300" cy="561807"/>
              <a:chOff x="1813" y="0"/>
              <a:chExt cx="809173" cy="812800"/>
            </a:xfrm>
          </p:grpSpPr>
          <p:sp>
            <p:nvSpPr>
              <p:cNvPr id="1613" name="Google Shape;1613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74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4" name="Google Shape;1614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15" name="Google Shape;1615;p18"/>
            <p:cNvGrpSpPr/>
            <p:nvPr/>
          </p:nvGrpSpPr>
          <p:grpSpPr>
            <a:xfrm>
              <a:off x="8311208" y="2716181"/>
              <a:ext cx="559300" cy="561807"/>
              <a:chOff x="1813" y="0"/>
              <a:chExt cx="809173" cy="812800"/>
            </a:xfrm>
          </p:grpSpPr>
          <p:sp>
            <p:nvSpPr>
              <p:cNvPr id="1616" name="Google Shape;1616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43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7" name="Google Shape;1617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18" name="Google Shape;1618;p18"/>
            <p:cNvGrpSpPr/>
            <p:nvPr/>
          </p:nvGrpSpPr>
          <p:grpSpPr>
            <a:xfrm>
              <a:off x="8311208" y="1822217"/>
              <a:ext cx="559300" cy="561807"/>
              <a:chOff x="1813" y="0"/>
              <a:chExt cx="809173" cy="812800"/>
            </a:xfrm>
          </p:grpSpPr>
          <p:sp>
            <p:nvSpPr>
              <p:cNvPr id="1619" name="Google Shape;1619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03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0" name="Google Shape;1620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21" name="Google Shape;1621;p18"/>
            <p:cNvGrpSpPr/>
            <p:nvPr/>
          </p:nvGrpSpPr>
          <p:grpSpPr>
            <a:xfrm>
              <a:off x="8311208" y="928253"/>
              <a:ext cx="559300" cy="561807"/>
              <a:chOff x="1813" y="0"/>
              <a:chExt cx="809173" cy="812800"/>
            </a:xfrm>
          </p:grpSpPr>
          <p:sp>
            <p:nvSpPr>
              <p:cNvPr id="1622" name="Google Shape;1622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7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3" name="Google Shape;1623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24" name="Google Shape;1624;p18"/>
            <p:cNvGrpSpPr/>
            <p:nvPr/>
          </p:nvGrpSpPr>
          <p:grpSpPr>
            <a:xfrm>
              <a:off x="8311208" y="34289"/>
              <a:ext cx="559300" cy="561807"/>
              <a:chOff x="1813" y="0"/>
              <a:chExt cx="809173" cy="812800"/>
            </a:xfrm>
          </p:grpSpPr>
          <p:sp>
            <p:nvSpPr>
              <p:cNvPr id="1625" name="Google Shape;1625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33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6" name="Google Shape;1626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27" name="Google Shape;1627;p18"/>
            <p:cNvGrpSpPr/>
            <p:nvPr/>
          </p:nvGrpSpPr>
          <p:grpSpPr>
            <a:xfrm>
              <a:off x="9141444" y="5398073"/>
              <a:ext cx="559300" cy="561807"/>
              <a:chOff x="1813" y="0"/>
              <a:chExt cx="809173" cy="812800"/>
            </a:xfrm>
          </p:grpSpPr>
          <p:sp>
            <p:nvSpPr>
              <p:cNvPr id="1628" name="Google Shape;1628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49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9" name="Google Shape;1629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30" name="Google Shape;1630;p18"/>
            <p:cNvGrpSpPr/>
            <p:nvPr/>
          </p:nvGrpSpPr>
          <p:grpSpPr>
            <a:xfrm>
              <a:off x="9141444" y="4504109"/>
              <a:ext cx="559300" cy="561807"/>
              <a:chOff x="1813" y="0"/>
              <a:chExt cx="809173" cy="812800"/>
            </a:xfrm>
          </p:grpSpPr>
          <p:sp>
            <p:nvSpPr>
              <p:cNvPr id="1631" name="Google Shape;1631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13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2" name="Google Shape;1632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33" name="Google Shape;1633;p18"/>
            <p:cNvGrpSpPr/>
            <p:nvPr/>
          </p:nvGrpSpPr>
          <p:grpSpPr>
            <a:xfrm>
              <a:off x="9141444" y="3610145"/>
              <a:ext cx="559300" cy="561807"/>
              <a:chOff x="1813" y="0"/>
              <a:chExt cx="809173" cy="812800"/>
            </a:xfrm>
          </p:grpSpPr>
          <p:sp>
            <p:nvSpPr>
              <p:cNvPr id="1634" name="Google Shape;1634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74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5" name="Google Shape;1635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36" name="Google Shape;1636;p18"/>
            <p:cNvGrpSpPr/>
            <p:nvPr/>
          </p:nvGrpSpPr>
          <p:grpSpPr>
            <a:xfrm>
              <a:off x="9141444" y="2716181"/>
              <a:ext cx="559300" cy="561807"/>
              <a:chOff x="1813" y="0"/>
              <a:chExt cx="809173" cy="812800"/>
            </a:xfrm>
          </p:grpSpPr>
          <p:sp>
            <p:nvSpPr>
              <p:cNvPr id="1637" name="Google Shape;1637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43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8" name="Google Shape;1638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39" name="Google Shape;1639;p18"/>
            <p:cNvGrpSpPr/>
            <p:nvPr/>
          </p:nvGrpSpPr>
          <p:grpSpPr>
            <a:xfrm>
              <a:off x="9141444" y="1822217"/>
              <a:ext cx="559300" cy="561807"/>
              <a:chOff x="1813" y="0"/>
              <a:chExt cx="809173" cy="812800"/>
            </a:xfrm>
          </p:grpSpPr>
          <p:sp>
            <p:nvSpPr>
              <p:cNvPr id="1640" name="Google Shape;1640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03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1" name="Google Shape;1641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42" name="Google Shape;1642;p18"/>
            <p:cNvGrpSpPr/>
            <p:nvPr/>
          </p:nvGrpSpPr>
          <p:grpSpPr>
            <a:xfrm>
              <a:off x="9141444" y="928253"/>
              <a:ext cx="559300" cy="561807"/>
              <a:chOff x="1813" y="0"/>
              <a:chExt cx="809173" cy="812800"/>
            </a:xfrm>
          </p:grpSpPr>
          <p:sp>
            <p:nvSpPr>
              <p:cNvPr id="1643" name="Google Shape;1643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7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4" name="Google Shape;1644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45" name="Google Shape;1645;p18"/>
            <p:cNvGrpSpPr/>
            <p:nvPr/>
          </p:nvGrpSpPr>
          <p:grpSpPr>
            <a:xfrm>
              <a:off x="9141444" y="34289"/>
              <a:ext cx="559300" cy="561807"/>
              <a:chOff x="1813" y="0"/>
              <a:chExt cx="809173" cy="812800"/>
            </a:xfrm>
          </p:grpSpPr>
          <p:sp>
            <p:nvSpPr>
              <p:cNvPr id="1646" name="Google Shape;1646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33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7" name="Google Shape;1647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48" name="Google Shape;1648;p18"/>
            <p:cNvGrpSpPr/>
            <p:nvPr/>
          </p:nvGrpSpPr>
          <p:grpSpPr>
            <a:xfrm>
              <a:off x="9971680" y="5398073"/>
              <a:ext cx="559300" cy="561807"/>
              <a:chOff x="1813" y="0"/>
              <a:chExt cx="809173" cy="812800"/>
            </a:xfrm>
          </p:grpSpPr>
          <p:sp>
            <p:nvSpPr>
              <p:cNvPr id="1649" name="Google Shape;1649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49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0" name="Google Shape;1650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51" name="Google Shape;1651;p18"/>
            <p:cNvGrpSpPr/>
            <p:nvPr/>
          </p:nvGrpSpPr>
          <p:grpSpPr>
            <a:xfrm>
              <a:off x="9971680" y="4504109"/>
              <a:ext cx="559300" cy="561807"/>
              <a:chOff x="1813" y="0"/>
              <a:chExt cx="809173" cy="812800"/>
            </a:xfrm>
          </p:grpSpPr>
          <p:sp>
            <p:nvSpPr>
              <p:cNvPr id="1652" name="Google Shape;1652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13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3" name="Google Shape;1653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54" name="Google Shape;1654;p18"/>
            <p:cNvGrpSpPr/>
            <p:nvPr/>
          </p:nvGrpSpPr>
          <p:grpSpPr>
            <a:xfrm>
              <a:off x="9971680" y="3610145"/>
              <a:ext cx="559300" cy="561807"/>
              <a:chOff x="1813" y="0"/>
              <a:chExt cx="809173" cy="812800"/>
            </a:xfrm>
          </p:grpSpPr>
          <p:sp>
            <p:nvSpPr>
              <p:cNvPr id="1655" name="Google Shape;1655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74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6" name="Google Shape;1656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57" name="Google Shape;1657;p18"/>
            <p:cNvGrpSpPr/>
            <p:nvPr/>
          </p:nvGrpSpPr>
          <p:grpSpPr>
            <a:xfrm>
              <a:off x="9971680" y="2716181"/>
              <a:ext cx="559300" cy="561807"/>
              <a:chOff x="1813" y="0"/>
              <a:chExt cx="809173" cy="812800"/>
            </a:xfrm>
          </p:grpSpPr>
          <p:sp>
            <p:nvSpPr>
              <p:cNvPr id="1658" name="Google Shape;1658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43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9" name="Google Shape;1659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60" name="Google Shape;1660;p18"/>
            <p:cNvGrpSpPr/>
            <p:nvPr/>
          </p:nvGrpSpPr>
          <p:grpSpPr>
            <a:xfrm>
              <a:off x="9971680" y="1822217"/>
              <a:ext cx="559300" cy="561807"/>
              <a:chOff x="1813" y="0"/>
              <a:chExt cx="809173" cy="812800"/>
            </a:xfrm>
          </p:grpSpPr>
          <p:sp>
            <p:nvSpPr>
              <p:cNvPr id="1661" name="Google Shape;1661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03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2" name="Google Shape;1662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63" name="Google Shape;1663;p18"/>
            <p:cNvGrpSpPr/>
            <p:nvPr/>
          </p:nvGrpSpPr>
          <p:grpSpPr>
            <a:xfrm>
              <a:off x="9971680" y="928253"/>
              <a:ext cx="559300" cy="561807"/>
              <a:chOff x="1813" y="0"/>
              <a:chExt cx="809173" cy="812800"/>
            </a:xfrm>
          </p:grpSpPr>
          <p:sp>
            <p:nvSpPr>
              <p:cNvPr id="1664" name="Google Shape;1664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7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5" name="Google Shape;1665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66" name="Google Shape;1666;p18"/>
            <p:cNvGrpSpPr/>
            <p:nvPr/>
          </p:nvGrpSpPr>
          <p:grpSpPr>
            <a:xfrm>
              <a:off x="9971680" y="34289"/>
              <a:ext cx="559300" cy="561807"/>
              <a:chOff x="1813" y="0"/>
              <a:chExt cx="809173" cy="812800"/>
            </a:xfrm>
          </p:grpSpPr>
          <p:sp>
            <p:nvSpPr>
              <p:cNvPr id="1667" name="Google Shape;1667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33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8" name="Google Shape;1668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69" name="Google Shape;1669;p18"/>
            <p:cNvGrpSpPr/>
            <p:nvPr/>
          </p:nvGrpSpPr>
          <p:grpSpPr>
            <a:xfrm>
              <a:off x="10801915" y="5398073"/>
              <a:ext cx="559300" cy="561807"/>
              <a:chOff x="1813" y="0"/>
              <a:chExt cx="809173" cy="812800"/>
            </a:xfrm>
          </p:grpSpPr>
          <p:sp>
            <p:nvSpPr>
              <p:cNvPr id="1670" name="Google Shape;1670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49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1" name="Google Shape;1671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72" name="Google Shape;1672;p18"/>
            <p:cNvGrpSpPr/>
            <p:nvPr/>
          </p:nvGrpSpPr>
          <p:grpSpPr>
            <a:xfrm>
              <a:off x="10801915" y="4504109"/>
              <a:ext cx="559300" cy="561807"/>
              <a:chOff x="1813" y="0"/>
              <a:chExt cx="809173" cy="812800"/>
            </a:xfrm>
          </p:grpSpPr>
          <p:sp>
            <p:nvSpPr>
              <p:cNvPr id="1673" name="Google Shape;1673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13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4" name="Google Shape;1674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75" name="Google Shape;1675;p18"/>
            <p:cNvGrpSpPr/>
            <p:nvPr/>
          </p:nvGrpSpPr>
          <p:grpSpPr>
            <a:xfrm>
              <a:off x="10801915" y="3610145"/>
              <a:ext cx="559300" cy="561807"/>
              <a:chOff x="1813" y="0"/>
              <a:chExt cx="809173" cy="812800"/>
            </a:xfrm>
          </p:grpSpPr>
          <p:sp>
            <p:nvSpPr>
              <p:cNvPr id="1676" name="Google Shape;1676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74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7" name="Google Shape;1677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78" name="Google Shape;1678;p18"/>
            <p:cNvGrpSpPr/>
            <p:nvPr/>
          </p:nvGrpSpPr>
          <p:grpSpPr>
            <a:xfrm>
              <a:off x="10801915" y="2716181"/>
              <a:ext cx="559300" cy="561807"/>
              <a:chOff x="1813" y="0"/>
              <a:chExt cx="809173" cy="812800"/>
            </a:xfrm>
          </p:grpSpPr>
          <p:sp>
            <p:nvSpPr>
              <p:cNvPr id="1679" name="Google Shape;1679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43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0" name="Google Shape;1680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81" name="Google Shape;1681;p18"/>
            <p:cNvGrpSpPr/>
            <p:nvPr/>
          </p:nvGrpSpPr>
          <p:grpSpPr>
            <a:xfrm>
              <a:off x="10801915" y="1822217"/>
              <a:ext cx="559300" cy="561807"/>
              <a:chOff x="1813" y="0"/>
              <a:chExt cx="809173" cy="812800"/>
            </a:xfrm>
          </p:grpSpPr>
          <p:sp>
            <p:nvSpPr>
              <p:cNvPr id="1682" name="Google Shape;1682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03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3" name="Google Shape;1683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84" name="Google Shape;1684;p18"/>
            <p:cNvGrpSpPr/>
            <p:nvPr/>
          </p:nvGrpSpPr>
          <p:grpSpPr>
            <a:xfrm>
              <a:off x="10801915" y="928253"/>
              <a:ext cx="559300" cy="561807"/>
              <a:chOff x="1813" y="0"/>
              <a:chExt cx="809173" cy="812800"/>
            </a:xfrm>
          </p:grpSpPr>
          <p:sp>
            <p:nvSpPr>
              <p:cNvPr id="1685" name="Google Shape;1685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7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6" name="Google Shape;1686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87" name="Google Shape;1687;p18"/>
            <p:cNvGrpSpPr/>
            <p:nvPr/>
          </p:nvGrpSpPr>
          <p:grpSpPr>
            <a:xfrm>
              <a:off x="10801915" y="34289"/>
              <a:ext cx="559300" cy="561807"/>
              <a:chOff x="1813" y="0"/>
              <a:chExt cx="809173" cy="812800"/>
            </a:xfrm>
          </p:grpSpPr>
          <p:sp>
            <p:nvSpPr>
              <p:cNvPr id="1688" name="Google Shape;1688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33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9" name="Google Shape;1689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90" name="Google Shape;1690;p18"/>
            <p:cNvGrpSpPr/>
            <p:nvPr/>
          </p:nvGrpSpPr>
          <p:grpSpPr>
            <a:xfrm>
              <a:off x="11632151" y="5398073"/>
              <a:ext cx="559300" cy="561807"/>
              <a:chOff x="1813" y="0"/>
              <a:chExt cx="809173" cy="812800"/>
            </a:xfrm>
          </p:grpSpPr>
          <p:sp>
            <p:nvSpPr>
              <p:cNvPr id="1691" name="Google Shape;1691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49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2" name="Google Shape;1692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93" name="Google Shape;1693;p18"/>
            <p:cNvGrpSpPr/>
            <p:nvPr/>
          </p:nvGrpSpPr>
          <p:grpSpPr>
            <a:xfrm>
              <a:off x="11632151" y="4504109"/>
              <a:ext cx="559300" cy="561807"/>
              <a:chOff x="1813" y="0"/>
              <a:chExt cx="809173" cy="812800"/>
            </a:xfrm>
          </p:grpSpPr>
          <p:sp>
            <p:nvSpPr>
              <p:cNvPr id="1694" name="Google Shape;1694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13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5" name="Google Shape;1695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96" name="Google Shape;1696;p18"/>
            <p:cNvGrpSpPr/>
            <p:nvPr/>
          </p:nvGrpSpPr>
          <p:grpSpPr>
            <a:xfrm>
              <a:off x="11632151" y="3610145"/>
              <a:ext cx="559300" cy="561807"/>
              <a:chOff x="1813" y="0"/>
              <a:chExt cx="809173" cy="812800"/>
            </a:xfrm>
          </p:grpSpPr>
          <p:sp>
            <p:nvSpPr>
              <p:cNvPr id="1697" name="Google Shape;1697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74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8" name="Google Shape;1698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99" name="Google Shape;1699;p18"/>
            <p:cNvGrpSpPr/>
            <p:nvPr/>
          </p:nvGrpSpPr>
          <p:grpSpPr>
            <a:xfrm>
              <a:off x="11632151" y="2716181"/>
              <a:ext cx="559300" cy="561807"/>
              <a:chOff x="1813" y="0"/>
              <a:chExt cx="809173" cy="812800"/>
            </a:xfrm>
          </p:grpSpPr>
          <p:sp>
            <p:nvSpPr>
              <p:cNvPr id="1700" name="Google Shape;1700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43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1" name="Google Shape;1701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02" name="Google Shape;1702;p18"/>
            <p:cNvGrpSpPr/>
            <p:nvPr/>
          </p:nvGrpSpPr>
          <p:grpSpPr>
            <a:xfrm>
              <a:off x="11632151" y="1822217"/>
              <a:ext cx="559300" cy="561807"/>
              <a:chOff x="1813" y="0"/>
              <a:chExt cx="809173" cy="812800"/>
            </a:xfrm>
          </p:grpSpPr>
          <p:sp>
            <p:nvSpPr>
              <p:cNvPr id="1703" name="Google Shape;1703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03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4" name="Google Shape;1704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05" name="Google Shape;1705;p18"/>
            <p:cNvGrpSpPr/>
            <p:nvPr/>
          </p:nvGrpSpPr>
          <p:grpSpPr>
            <a:xfrm>
              <a:off x="11632151" y="928253"/>
              <a:ext cx="559300" cy="561807"/>
              <a:chOff x="1813" y="0"/>
              <a:chExt cx="809173" cy="812800"/>
            </a:xfrm>
          </p:grpSpPr>
          <p:sp>
            <p:nvSpPr>
              <p:cNvPr id="1706" name="Google Shape;1706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7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7" name="Google Shape;1707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08" name="Google Shape;1708;p18"/>
            <p:cNvGrpSpPr/>
            <p:nvPr/>
          </p:nvGrpSpPr>
          <p:grpSpPr>
            <a:xfrm>
              <a:off x="11632151" y="34289"/>
              <a:ext cx="559300" cy="561807"/>
              <a:chOff x="1813" y="0"/>
              <a:chExt cx="809173" cy="812800"/>
            </a:xfrm>
          </p:grpSpPr>
          <p:sp>
            <p:nvSpPr>
              <p:cNvPr id="1709" name="Google Shape;1709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33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0" name="Google Shape;1710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11" name="Google Shape;1711;p18"/>
            <p:cNvGrpSpPr/>
            <p:nvPr/>
          </p:nvGrpSpPr>
          <p:grpSpPr>
            <a:xfrm>
              <a:off x="12462386" y="5398073"/>
              <a:ext cx="559300" cy="561807"/>
              <a:chOff x="1813" y="0"/>
              <a:chExt cx="809173" cy="812800"/>
            </a:xfrm>
          </p:grpSpPr>
          <p:sp>
            <p:nvSpPr>
              <p:cNvPr id="1712" name="Google Shape;1712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49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3" name="Google Shape;1713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14" name="Google Shape;1714;p18"/>
            <p:cNvGrpSpPr/>
            <p:nvPr/>
          </p:nvGrpSpPr>
          <p:grpSpPr>
            <a:xfrm>
              <a:off x="12462386" y="4504109"/>
              <a:ext cx="559300" cy="561807"/>
              <a:chOff x="1813" y="0"/>
              <a:chExt cx="809173" cy="812800"/>
            </a:xfrm>
          </p:grpSpPr>
          <p:sp>
            <p:nvSpPr>
              <p:cNvPr id="1715" name="Google Shape;1715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13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6" name="Google Shape;1716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17" name="Google Shape;1717;p18"/>
            <p:cNvGrpSpPr/>
            <p:nvPr/>
          </p:nvGrpSpPr>
          <p:grpSpPr>
            <a:xfrm>
              <a:off x="12462386" y="3610145"/>
              <a:ext cx="559300" cy="561807"/>
              <a:chOff x="1813" y="0"/>
              <a:chExt cx="809173" cy="812800"/>
            </a:xfrm>
          </p:grpSpPr>
          <p:sp>
            <p:nvSpPr>
              <p:cNvPr id="1718" name="Google Shape;1718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74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9" name="Google Shape;1719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20" name="Google Shape;1720;p18"/>
            <p:cNvGrpSpPr/>
            <p:nvPr/>
          </p:nvGrpSpPr>
          <p:grpSpPr>
            <a:xfrm>
              <a:off x="12462386" y="2716181"/>
              <a:ext cx="559300" cy="561807"/>
              <a:chOff x="1813" y="0"/>
              <a:chExt cx="809173" cy="812800"/>
            </a:xfrm>
          </p:grpSpPr>
          <p:sp>
            <p:nvSpPr>
              <p:cNvPr id="1721" name="Google Shape;1721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43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2" name="Google Shape;1722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23" name="Google Shape;1723;p18"/>
            <p:cNvGrpSpPr/>
            <p:nvPr/>
          </p:nvGrpSpPr>
          <p:grpSpPr>
            <a:xfrm>
              <a:off x="12462386" y="1822217"/>
              <a:ext cx="559300" cy="561807"/>
              <a:chOff x="1813" y="0"/>
              <a:chExt cx="809173" cy="812800"/>
            </a:xfrm>
          </p:grpSpPr>
          <p:sp>
            <p:nvSpPr>
              <p:cNvPr id="1724" name="Google Shape;1724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03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5" name="Google Shape;1725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26" name="Google Shape;1726;p18"/>
            <p:cNvGrpSpPr/>
            <p:nvPr/>
          </p:nvGrpSpPr>
          <p:grpSpPr>
            <a:xfrm>
              <a:off x="12462386" y="928253"/>
              <a:ext cx="559300" cy="561807"/>
              <a:chOff x="1813" y="0"/>
              <a:chExt cx="809173" cy="812800"/>
            </a:xfrm>
          </p:grpSpPr>
          <p:sp>
            <p:nvSpPr>
              <p:cNvPr id="1727" name="Google Shape;1727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7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8" name="Google Shape;1728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29" name="Google Shape;1729;p18"/>
            <p:cNvGrpSpPr/>
            <p:nvPr/>
          </p:nvGrpSpPr>
          <p:grpSpPr>
            <a:xfrm>
              <a:off x="12462386" y="34289"/>
              <a:ext cx="559300" cy="561807"/>
              <a:chOff x="1813" y="0"/>
              <a:chExt cx="809173" cy="812800"/>
            </a:xfrm>
          </p:grpSpPr>
          <p:sp>
            <p:nvSpPr>
              <p:cNvPr id="1730" name="Google Shape;1730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33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1" name="Google Shape;1731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32" name="Google Shape;1732;p18"/>
            <p:cNvGrpSpPr/>
            <p:nvPr/>
          </p:nvGrpSpPr>
          <p:grpSpPr>
            <a:xfrm>
              <a:off x="1253" y="5363784"/>
              <a:ext cx="559300" cy="561807"/>
              <a:chOff x="1813" y="0"/>
              <a:chExt cx="809173" cy="812800"/>
            </a:xfrm>
          </p:grpSpPr>
          <p:sp>
            <p:nvSpPr>
              <p:cNvPr id="1733" name="Google Shape;1733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49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4" name="Google Shape;1734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35" name="Google Shape;1735;p18"/>
            <p:cNvGrpSpPr/>
            <p:nvPr/>
          </p:nvGrpSpPr>
          <p:grpSpPr>
            <a:xfrm>
              <a:off x="1253" y="4469820"/>
              <a:ext cx="559300" cy="561807"/>
              <a:chOff x="1813" y="0"/>
              <a:chExt cx="809173" cy="812800"/>
            </a:xfrm>
          </p:grpSpPr>
          <p:sp>
            <p:nvSpPr>
              <p:cNvPr id="1736" name="Google Shape;1736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13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7" name="Google Shape;1737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38" name="Google Shape;1738;p18"/>
            <p:cNvGrpSpPr/>
            <p:nvPr/>
          </p:nvGrpSpPr>
          <p:grpSpPr>
            <a:xfrm>
              <a:off x="1253" y="3575856"/>
              <a:ext cx="559300" cy="561807"/>
              <a:chOff x="1813" y="0"/>
              <a:chExt cx="809173" cy="812800"/>
            </a:xfrm>
          </p:grpSpPr>
          <p:sp>
            <p:nvSpPr>
              <p:cNvPr id="1739" name="Google Shape;1739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74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0" name="Google Shape;1740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41" name="Google Shape;1741;p18"/>
            <p:cNvGrpSpPr/>
            <p:nvPr/>
          </p:nvGrpSpPr>
          <p:grpSpPr>
            <a:xfrm>
              <a:off x="1253" y="2681892"/>
              <a:ext cx="559300" cy="561807"/>
              <a:chOff x="1813" y="0"/>
              <a:chExt cx="809173" cy="812800"/>
            </a:xfrm>
          </p:grpSpPr>
          <p:sp>
            <p:nvSpPr>
              <p:cNvPr id="1742" name="Google Shape;1742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43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3" name="Google Shape;1743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44" name="Google Shape;1744;p18"/>
            <p:cNvGrpSpPr/>
            <p:nvPr/>
          </p:nvGrpSpPr>
          <p:grpSpPr>
            <a:xfrm>
              <a:off x="1253" y="1787928"/>
              <a:ext cx="559300" cy="561807"/>
              <a:chOff x="1813" y="0"/>
              <a:chExt cx="809173" cy="812800"/>
            </a:xfrm>
          </p:grpSpPr>
          <p:sp>
            <p:nvSpPr>
              <p:cNvPr id="1745" name="Google Shape;1745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03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6" name="Google Shape;1746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47" name="Google Shape;1747;p18"/>
            <p:cNvGrpSpPr/>
            <p:nvPr/>
          </p:nvGrpSpPr>
          <p:grpSpPr>
            <a:xfrm>
              <a:off x="1253" y="893964"/>
              <a:ext cx="559300" cy="561807"/>
              <a:chOff x="1813" y="0"/>
              <a:chExt cx="809173" cy="812800"/>
            </a:xfrm>
          </p:grpSpPr>
          <p:sp>
            <p:nvSpPr>
              <p:cNvPr id="1748" name="Google Shape;1748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7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9" name="Google Shape;1749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50" name="Google Shape;1750;p18"/>
            <p:cNvGrpSpPr/>
            <p:nvPr/>
          </p:nvGrpSpPr>
          <p:grpSpPr>
            <a:xfrm>
              <a:off x="1253" y="0"/>
              <a:ext cx="559300" cy="561807"/>
              <a:chOff x="1813" y="0"/>
              <a:chExt cx="809173" cy="812800"/>
            </a:xfrm>
          </p:grpSpPr>
          <p:sp>
            <p:nvSpPr>
              <p:cNvPr id="1751" name="Google Shape;1751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33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2" name="Google Shape;1752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53" name="Google Shape;1753;p18"/>
            <p:cNvGrpSpPr/>
            <p:nvPr/>
          </p:nvGrpSpPr>
          <p:grpSpPr>
            <a:xfrm>
              <a:off x="831489" y="5363784"/>
              <a:ext cx="559300" cy="561807"/>
              <a:chOff x="1813" y="0"/>
              <a:chExt cx="809173" cy="812800"/>
            </a:xfrm>
          </p:grpSpPr>
          <p:sp>
            <p:nvSpPr>
              <p:cNvPr id="1754" name="Google Shape;1754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49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5" name="Google Shape;1755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56" name="Google Shape;1756;p18"/>
            <p:cNvGrpSpPr/>
            <p:nvPr/>
          </p:nvGrpSpPr>
          <p:grpSpPr>
            <a:xfrm>
              <a:off x="831489" y="4469820"/>
              <a:ext cx="559300" cy="561807"/>
              <a:chOff x="1813" y="0"/>
              <a:chExt cx="809173" cy="812800"/>
            </a:xfrm>
          </p:grpSpPr>
          <p:sp>
            <p:nvSpPr>
              <p:cNvPr id="1757" name="Google Shape;1757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13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8" name="Google Shape;1758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59" name="Google Shape;1759;p18"/>
            <p:cNvGrpSpPr/>
            <p:nvPr/>
          </p:nvGrpSpPr>
          <p:grpSpPr>
            <a:xfrm>
              <a:off x="831489" y="3575856"/>
              <a:ext cx="559300" cy="561807"/>
              <a:chOff x="1813" y="0"/>
              <a:chExt cx="809173" cy="812800"/>
            </a:xfrm>
          </p:grpSpPr>
          <p:sp>
            <p:nvSpPr>
              <p:cNvPr id="1760" name="Google Shape;1760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74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1" name="Google Shape;1761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62" name="Google Shape;1762;p18"/>
            <p:cNvGrpSpPr/>
            <p:nvPr/>
          </p:nvGrpSpPr>
          <p:grpSpPr>
            <a:xfrm>
              <a:off x="831489" y="2681892"/>
              <a:ext cx="559300" cy="561807"/>
              <a:chOff x="1813" y="0"/>
              <a:chExt cx="809173" cy="812800"/>
            </a:xfrm>
          </p:grpSpPr>
          <p:sp>
            <p:nvSpPr>
              <p:cNvPr id="1763" name="Google Shape;1763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43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4" name="Google Shape;1764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65" name="Google Shape;1765;p18"/>
            <p:cNvGrpSpPr/>
            <p:nvPr/>
          </p:nvGrpSpPr>
          <p:grpSpPr>
            <a:xfrm>
              <a:off x="831489" y="1787928"/>
              <a:ext cx="559300" cy="561807"/>
              <a:chOff x="1813" y="0"/>
              <a:chExt cx="809173" cy="812800"/>
            </a:xfrm>
          </p:grpSpPr>
          <p:sp>
            <p:nvSpPr>
              <p:cNvPr id="1766" name="Google Shape;1766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03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7" name="Google Shape;1767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68" name="Google Shape;1768;p18"/>
            <p:cNvGrpSpPr/>
            <p:nvPr/>
          </p:nvGrpSpPr>
          <p:grpSpPr>
            <a:xfrm>
              <a:off x="831489" y="893964"/>
              <a:ext cx="559300" cy="561807"/>
              <a:chOff x="1813" y="0"/>
              <a:chExt cx="809173" cy="812800"/>
            </a:xfrm>
          </p:grpSpPr>
          <p:sp>
            <p:nvSpPr>
              <p:cNvPr id="1769" name="Google Shape;1769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7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0" name="Google Shape;1770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71" name="Google Shape;1771;p18"/>
            <p:cNvGrpSpPr/>
            <p:nvPr/>
          </p:nvGrpSpPr>
          <p:grpSpPr>
            <a:xfrm>
              <a:off x="831489" y="0"/>
              <a:ext cx="559300" cy="561807"/>
              <a:chOff x="1813" y="0"/>
              <a:chExt cx="809173" cy="812800"/>
            </a:xfrm>
          </p:grpSpPr>
          <p:sp>
            <p:nvSpPr>
              <p:cNvPr id="1772" name="Google Shape;1772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33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3" name="Google Shape;1773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74" name="Google Shape;1774;p18"/>
            <p:cNvGrpSpPr/>
            <p:nvPr/>
          </p:nvGrpSpPr>
          <p:grpSpPr>
            <a:xfrm>
              <a:off x="1661724" y="5363784"/>
              <a:ext cx="559300" cy="561807"/>
              <a:chOff x="1813" y="0"/>
              <a:chExt cx="809173" cy="812800"/>
            </a:xfrm>
          </p:grpSpPr>
          <p:sp>
            <p:nvSpPr>
              <p:cNvPr id="1775" name="Google Shape;1775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49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6" name="Google Shape;1776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77" name="Google Shape;1777;p18"/>
            <p:cNvGrpSpPr/>
            <p:nvPr/>
          </p:nvGrpSpPr>
          <p:grpSpPr>
            <a:xfrm>
              <a:off x="1661724" y="4469820"/>
              <a:ext cx="559300" cy="561807"/>
              <a:chOff x="1813" y="0"/>
              <a:chExt cx="809173" cy="812800"/>
            </a:xfrm>
          </p:grpSpPr>
          <p:sp>
            <p:nvSpPr>
              <p:cNvPr id="1778" name="Google Shape;1778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13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9" name="Google Shape;1779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80" name="Google Shape;1780;p18"/>
            <p:cNvGrpSpPr/>
            <p:nvPr/>
          </p:nvGrpSpPr>
          <p:grpSpPr>
            <a:xfrm>
              <a:off x="1661724" y="3575856"/>
              <a:ext cx="559300" cy="561807"/>
              <a:chOff x="1813" y="0"/>
              <a:chExt cx="809173" cy="812800"/>
            </a:xfrm>
          </p:grpSpPr>
          <p:sp>
            <p:nvSpPr>
              <p:cNvPr id="1781" name="Google Shape;1781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74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2" name="Google Shape;1782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83" name="Google Shape;1783;p18"/>
            <p:cNvGrpSpPr/>
            <p:nvPr/>
          </p:nvGrpSpPr>
          <p:grpSpPr>
            <a:xfrm>
              <a:off x="1661724" y="2681892"/>
              <a:ext cx="559300" cy="561807"/>
              <a:chOff x="1813" y="0"/>
              <a:chExt cx="809173" cy="812800"/>
            </a:xfrm>
          </p:grpSpPr>
          <p:sp>
            <p:nvSpPr>
              <p:cNvPr id="1784" name="Google Shape;1784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43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5" name="Google Shape;1785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86" name="Google Shape;1786;p18"/>
            <p:cNvGrpSpPr/>
            <p:nvPr/>
          </p:nvGrpSpPr>
          <p:grpSpPr>
            <a:xfrm>
              <a:off x="1661724" y="1787928"/>
              <a:ext cx="559300" cy="561807"/>
              <a:chOff x="1813" y="0"/>
              <a:chExt cx="809173" cy="812800"/>
            </a:xfrm>
          </p:grpSpPr>
          <p:sp>
            <p:nvSpPr>
              <p:cNvPr id="1787" name="Google Shape;1787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03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8" name="Google Shape;1788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89" name="Google Shape;1789;p18"/>
            <p:cNvGrpSpPr/>
            <p:nvPr/>
          </p:nvGrpSpPr>
          <p:grpSpPr>
            <a:xfrm>
              <a:off x="1661724" y="893964"/>
              <a:ext cx="559300" cy="561807"/>
              <a:chOff x="1813" y="0"/>
              <a:chExt cx="809173" cy="812800"/>
            </a:xfrm>
          </p:grpSpPr>
          <p:sp>
            <p:nvSpPr>
              <p:cNvPr id="1790" name="Google Shape;1790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7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1" name="Google Shape;1791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92" name="Google Shape;1792;p18"/>
            <p:cNvGrpSpPr/>
            <p:nvPr/>
          </p:nvGrpSpPr>
          <p:grpSpPr>
            <a:xfrm>
              <a:off x="1661724" y="0"/>
              <a:ext cx="559300" cy="561807"/>
              <a:chOff x="1813" y="0"/>
              <a:chExt cx="809173" cy="812800"/>
            </a:xfrm>
          </p:grpSpPr>
          <p:sp>
            <p:nvSpPr>
              <p:cNvPr id="1793" name="Google Shape;1793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33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4" name="Google Shape;1794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95" name="Google Shape;1795;p18"/>
            <p:cNvGrpSpPr/>
            <p:nvPr/>
          </p:nvGrpSpPr>
          <p:grpSpPr>
            <a:xfrm>
              <a:off x="2491960" y="5363784"/>
              <a:ext cx="559300" cy="561807"/>
              <a:chOff x="1813" y="0"/>
              <a:chExt cx="809173" cy="812800"/>
            </a:xfrm>
          </p:grpSpPr>
          <p:sp>
            <p:nvSpPr>
              <p:cNvPr id="1796" name="Google Shape;1796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49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7" name="Google Shape;1797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98" name="Google Shape;1798;p18"/>
            <p:cNvGrpSpPr/>
            <p:nvPr/>
          </p:nvGrpSpPr>
          <p:grpSpPr>
            <a:xfrm>
              <a:off x="2491960" y="4469820"/>
              <a:ext cx="559300" cy="561807"/>
              <a:chOff x="1813" y="0"/>
              <a:chExt cx="809173" cy="812800"/>
            </a:xfrm>
          </p:grpSpPr>
          <p:sp>
            <p:nvSpPr>
              <p:cNvPr id="1799" name="Google Shape;1799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13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0" name="Google Shape;1800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01" name="Google Shape;1801;p18"/>
            <p:cNvGrpSpPr/>
            <p:nvPr/>
          </p:nvGrpSpPr>
          <p:grpSpPr>
            <a:xfrm>
              <a:off x="2491960" y="3575856"/>
              <a:ext cx="559300" cy="561807"/>
              <a:chOff x="1813" y="0"/>
              <a:chExt cx="809173" cy="812800"/>
            </a:xfrm>
          </p:grpSpPr>
          <p:sp>
            <p:nvSpPr>
              <p:cNvPr id="1802" name="Google Shape;1802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74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3" name="Google Shape;1803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04" name="Google Shape;1804;p18"/>
            <p:cNvGrpSpPr/>
            <p:nvPr/>
          </p:nvGrpSpPr>
          <p:grpSpPr>
            <a:xfrm>
              <a:off x="2491960" y="2681892"/>
              <a:ext cx="559300" cy="561807"/>
              <a:chOff x="1813" y="0"/>
              <a:chExt cx="809173" cy="812800"/>
            </a:xfrm>
          </p:grpSpPr>
          <p:sp>
            <p:nvSpPr>
              <p:cNvPr id="1805" name="Google Shape;1805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43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6" name="Google Shape;1806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07" name="Google Shape;1807;p18"/>
            <p:cNvGrpSpPr/>
            <p:nvPr/>
          </p:nvGrpSpPr>
          <p:grpSpPr>
            <a:xfrm>
              <a:off x="2491960" y="1787928"/>
              <a:ext cx="559300" cy="561807"/>
              <a:chOff x="1813" y="0"/>
              <a:chExt cx="809173" cy="812800"/>
            </a:xfrm>
          </p:grpSpPr>
          <p:sp>
            <p:nvSpPr>
              <p:cNvPr id="1808" name="Google Shape;1808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03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9" name="Google Shape;1809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10" name="Google Shape;1810;p18"/>
            <p:cNvGrpSpPr/>
            <p:nvPr/>
          </p:nvGrpSpPr>
          <p:grpSpPr>
            <a:xfrm>
              <a:off x="2491960" y="893964"/>
              <a:ext cx="559300" cy="561807"/>
              <a:chOff x="1813" y="0"/>
              <a:chExt cx="809173" cy="812800"/>
            </a:xfrm>
          </p:grpSpPr>
          <p:sp>
            <p:nvSpPr>
              <p:cNvPr id="1811" name="Google Shape;1811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7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2" name="Google Shape;1812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13" name="Google Shape;1813;p18"/>
            <p:cNvGrpSpPr/>
            <p:nvPr/>
          </p:nvGrpSpPr>
          <p:grpSpPr>
            <a:xfrm>
              <a:off x="2491960" y="0"/>
              <a:ext cx="559300" cy="561807"/>
              <a:chOff x="1813" y="0"/>
              <a:chExt cx="809173" cy="812800"/>
            </a:xfrm>
          </p:grpSpPr>
          <p:sp>
            <p:nvSpPr>
              <p:cNvPr id="1814" name="Google Shape;1814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33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5" name="Google Shape;1815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16" name="Google Shape;1816;p18"/>
            <p:cNvGrpSpPr/>
            <p:nvPr/>
          </p:nvGrpSpPr>
          <p:grpSpPr>
            <a:xfrm>
              <a:off x="3322195" y="5363784"/>
              <a:ext cx="559300" cy="561807"/>
              <a:chOff x="1813" y="0"/>
              <a:chExt cx="809173" cy="812800"/>
            </a:xfrm>
          </p:grpSpPr>
          <p:sp>
            <p:nvSpPr>
              <p:cNvPr id="1817" name="Google Shape;1817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49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8" name="Google Shape;1818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19" name="Google Shape;1819;p18"/>
            <p:cNvGrpSpPr/>
            <p:nvPr/>
          </p:nvGrpSpPr>
          <p:grpSpPr>
            <a:xfrm>
              <a:off x="3322195" y="4469820"/>
              <a:ext cx="559300" cy="561807"/>
              <a:chOff x="1813" y="0"/>
              <a:chExt cx="809173" cy="812800"/>
            </a:xfrm>
          </p:grpSpPr>
          <p:sp>
            <p:nvSpPr>
              <p:cNvPr id="1820" name="Google Shape;1820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13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1" name="Google Shape;1821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22" name="Google Shape;1822;p18"/>
            <p:cNvGrpSpPr/>
            <p:nvPr/>
          </p:nvGrpSpPr>
          <p:grpSpPr>
            <a:xfrm>
              <a:off x="3322195" y="3575856"/>
              <a:ext cx="559300" cy="561807"/>
              <a:chOff x="1813" y="0"/>
              <a:chExt cx="809173" cy="812800"/>
            </a:xfrm>
          </p:grpSpPr>
          <p:sp>
            <p:nvSpPr>
              <p:cNvPr id="1823" name="Google Shape;1823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74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4" name="Google Shape;1824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25" name="Google Shape;1825;p18"/>
            <p:cNvGrpSpPr/>
            <p:nvPr/>
          </p:nvGrpSpPr>
          <p:grpSpPr>
            <a:xfrm>
              <a:off x="3322195" y="2681892"/>
              <a:ext cx="559300" cy="561807"/>
              <a:chOff x="1813" y="0"/>
              <a:chExt cx="809173" cy="812800"/>
            </a:xfrm>
          </p:grpSpPr>
          <p:sp>
            <p:nvSpPr>
              <p:cNvPr id="1826" name="Google Shape;1826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43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7" name="Google Shape;1827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28" name="Google Shape;1828;p18"/>
            <p:cNvGrpSpPr/>
            <p:nvPr/>
          </p:nvGrpSpPr>
          <p:grpSpPr>
            <a:xfrm>
              <a:off x="3322195" y="1787928"/>
              <a:ext cx="559300" cy="561807"/>
              <a:chOff x="1813" y="0"/>
              <a:chExt cx="809173" cy="812800"/>
            </a:xfrm>
          </p:grpSpPr>
          <p:sp>
            <p:nvSpPr>
              <p:cNvPr id="1829" name="Google Shape;1829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03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0" name="Google Shape;1830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31" name="Google Shape;1831;p18"/>
            <p:cNvGrpSpPr/>
            <p:nvPr/>
          </p:nvGrpSpPr>
          <p:grpSpPr>
            <a:xfrm>
              <a:off x="3322195" y="893964"/>
              <a:ext cx="559300" cy="561807"/>
              <a:chOff x="1813" y="0"/>
              <a:chExt cx="809173" cy="812800"/>
            </a:xfrm>
          </p:grpSpPr>
          <p:sp>
            <p:nvSpPr>
              <p:cNvPr id="1832" name="Google Shape;1832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7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3" name="Google Shape;1833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34" name="Google Shape;1834;p18"/>
            <p:cNvGrpSpPr/>
            <p:nvPr/>
          </p:nvGrpSpPr>
          <p:grpSpPr>
            <a:xfrm>
              <a:off x="3322195" y="0"/>
              <a:ext cx="559300" cy="561807"/>
              <a:chOff x="1813" y="0"/>
              <a:chExt cx="809173" cy="812800"/>
            </a:xfrm>
          </p:grpSpPr>
          <p:sp>
            <p:nvSpPr>
              <p:cNvPr id="1835" name="Google Shape;1835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33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6" name="Google Shape;1836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37" name="Google Shape;1837;p18"/>
            <p:cNvGrpSpPr/>
            <p:nvPr/>
          </p:nvGrpSpPr>
          <p:grpSpPr>
            <a:xfrm>
              <a:off x="4152431" y="5363784"/>
              <a:ext cx="559300" cy="561807"/>
              <a:chOff x="1813" y="0"/>
              <a:chExt cx="809173" cy="812800"/>
            </a:xfrm>
          </p:grpSpPr>
          <p:sp>
            <p:nvSpPr>
              <p:cNvPr id="1838" name="Google Shape;1838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49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9" name="Google Shape;1839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40" name="Google Shape;1840;p18"/>
            <p:cNvGrpSpPr/>
            <p:nvPr/>
          </p:nvGrpSpPr>
          <p:grpSpPr>
            <a:xfrm>
              <a:off x="4152431" y="4469820"/>
              <a:ext cx="559300" cy="561807"/>
              <a:chOff x="1813" y="0"/>
              <a:chExt cx="809173" cy="812800"/>
            </a:xfrm>
          </p:grpSpPr>
          <p:sp>
            <p:nvSpPr>
              <p:cNvPr id="1841" name="Google Shape;1841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13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2" name="Google Shape;1842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43" name="Google Shape;1843;p18"/>
            <p:cNvGrpSpPr/>
            <p:nvPr/>
          </p:nvGrpSpPr>
          <p:grpSpPr>
            <a:xfrm>
              <a:off x="4152431" y="3575856"/>
              <a:ext cx="559300" cy="561807"/>
              <a:chOff x="1813" y="0"/>
              <a:chExt cx="809173" cy="812800"/>
            </a:xfrm>
          </p:grpSpPr>
          <p:sp>
            <p:nvSpPr>
              <p:cNvPr id="1844" name="Google Shape;1844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74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5" name="Google Shape;1845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46" name="Google Shape;1846;p18"/>
            <p:cNvGrpSpPr/>
            <p:nvPr/>
          </p:nvGrpSpPr>
          <p:grpSpPr>
            <a:xfrm>
              <a:off x="4152431" y="2681892"/>
              <a:ext cx="559300" cy="561807"/>
              <a:chOff x="1813" y="0"/>
              <a:chExt cx="809173" cy="812800"/>
            </a:xfrm>
          </p:grpSpPr>
          <p:sp>
            <p:nvSpPr>
              <p:cNvPr id="1847" name="Google Shape;1847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43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8" name="Google Shape;1848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49" name="Google Shape;1849;p18"/>
            <p:cNvGrpSpPr/>
            <p:nvPr/>
          </p:nvGrpSpPr>
          <p:grpSpPr>
            <a:xfrm>
              <a:off x="4152431" y="1787928"/>
              <a:ext cx="559300" cy="561807"/>
              <a:chOff x="1813" y="0"/>
              <a:chExt cx="809173" cy="812800"/>
            </a:xfrm>
          </p:grpSpPr>
          <p:sp>
            <p:nvSpPr>
              <p:cNvPr id="1850" name="Google Shape;1850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03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1" name="Google Shape;1851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52" name="Google Shape;1852;p18"/>
            <p:cNvGrpSpPr/>
            <p:nvPr/>
          </p:nvGrpSpPr>
          <p:grpSpPr>
            <a:xfrm>
              <a:off x="4152431" y="893964"/>
              <a:ext cx="559300" cy="561807"/>
              <a:chOff x="1813" y="0"/>
              <a:chExt cx="809173" cy="812800"/>
            </a:xfrm>
          </p:grpSpPr>
          <p:sp>
            <p:nvSpPr>
              <p:cNvPr id="1853" name="Google Shape;1853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7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4" name="Google Shape;1854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55" name="Google Shape;1855;p18"/>
            <p:cNvGrpSpPr/>
            <p:nvPr/>
          </p:nvGrpSpPr>
          <p:grpSpPr>
            <a:xfrm>
              <a:off x="4152431" y="0"/>
              <a:ext cx="559300" cy="561807"/>
              <a:chOff x="1813" y="0"/>
              <a:chExt cx="809173" cy="812800"/>
            </a:xfrm>
          </p:grpSpPr>
          <p:sp>
            <p:nvSpPr>
              <p:cNvPr id="1856" name="Google Shape;1856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33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7" name="Google Shape;1857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58" name="Google Shape;1858;p18"/>
            <p:cNvGrpSpPr/>
            <p:nvPr/>
          </p:nvGrpSpPr>
          <p:grpSpPr>
            <a:xfrm>
              <a:off x="4982666" y="5363784"/>
              <a:ext cx="559300" cy="561807"/>
              <a:chOff x="1813" y="0"/>
              <a:chExt cx="809173" cy="812800"/>
            </a:xfrm>
          </p:grpSpPr>
          <p:sp>
            <p:nvSpPr>
              <p:cNvPr id="1859" name="Google Shape;1859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49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0" name="Google Shape;1860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61" name="Google Shape;1861;p18"/>
            <p:cNvGrpSpPr/>
            <p:nvPr/>
          </p:nvGrpSpPr>
          <p:grpSpPr>
            <a:xfrm>
              <a:off x="4982666" y="4469820"/>
              <a:ext cx="559300" cy="561807"/>
              <a:chOff x="1813" y="0"/>
              <a:chExt cx="809173" cy="812800"/>
            </a:xfrm>
          </p:grpSpPr>
          <p:sp>
            <p:nvSpPr>
              <p:cNvPr id="1862" name="Google Shape;1862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13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3" name="Google Shape;1863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64" name="Google Shape;1864;p18"/>
            <p:cNvGrpSpPr/>
            <p:nvPr/>
          </p:nvGrpSpPr>
          <p:grpSpPr>
            <a:xfrm>
              <a:off x="4982666" y="3575856"/>
              <a:ext cx="559300" cy="561807"/>
              <a:chOff x="1813" y="0"/>
              <a:chExt cx="809173" cy="812800"/>
            </a:xfrm>
          </p:grpSpPr>
          <p:sp>
            <p:nvSpPr>
              <p:cNvPr id="1865" name="Google Shape;1865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74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6" name="Google Shape;1866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67" name="Google Shape;1867;p18"/>
            <p:cNvGrpSpPr/>
            <p:nvPr/>
          </p:nvGrpSpPr>
          <p:grpSpPr>
            <a:xfrm>
              <a:off x="4982666" y="2681892"/>
              <a:ext cx="559300" cy="561807"/>
              <a:chOff x="1813" y="0"/>
              <a:chExt cx="809173" cy="812800"/>
            </a:xfrm>
          </p:grpSpPr>
          <p:sp>
            <p:nvSpPr>
              <p:cNvPr id="1868" name="Google Shape;1868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43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9" name="Google Shape;1869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70" name="Google Shape;1870;p18"/>
            <p:cNvGrpSpPr/>
            <p:nvPr/>
          </p:nvGrpSpPr>
          <p:grpSpPr>
            <a:xfrm>
              <a:off x="4982666" y="1787928"/>
              <a:ext cx="559300" cy="561807"/>
              <a:chOff x="1813" y="0"/>
              <a:chExt cx="809173" cy="812800"/>
            </a:xfrm>
          </p:grpSpPr>
          <p:sp>
            <p:nvSpPr>
              <p:cNvPr id="1871" name="Google Shape;1871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03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2" name="Google Shape;1872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73" name="Google Shape;1873;p18"/>
            <p:cNvGrpSpPr/>
            <p:nvPr/>
          </p:nvGrpSpPr>
          <p:grpSpPr>
            <a:xfrm>
              <a:off x="4982666" y="893964"/>
              <a:ext cx="559300" cy="561807"/>
              <a:chOff x="1813" y="0"/>
              <a:chExt cx="809173" cy="812800"/>
            </a:xfrm>
          </p:grpSpPr>
          <p:sp>
            <p:nvSpPr>
              <p:cNvPr id="1874" name="Google Shape;1874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7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5" name="Google Shape;1875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76" name="Google Shape;1876;p18"/>
            <p:cNvGrpSpPr/>
            <p:nvPr/>
          </p:nvGrpSpPr>
          <p:grpSpPr>
            <a:xfrm>
              <a:off x="4982666" y="0"/>
              <a:ext cx="559300" cy="561807"/>
              <a:chOff x="1813" y="0"/>
              <a:chExt cx="809173" cy="812800"/>
            </a:xfrm>
          </p:grpSpPr>
          <p:sp>
            <p:nvSpPr>
              <p:cNvPr id="1877" name="Google Shape;1877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33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8" name="Google Shape;1878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79" name="Google Shape;1879;p18"/>
            <p:cNvGrpSpPr/>
            <p:nvPr/>
          </p:nvGrpSpPr>
          <p:grpSpPr>
            <a:xfrm>
              <a:off x="5812902" y="5363784"/>
              <a:ext cx="559300" cy="561807"/>
              <a:chOff x="1813" y="0"/>
              <a:chExt cx="809173" cy="812800"/>
            </a:xfrm>
          </p:grpSpPr>
          <p:sp>
            <p:nvSpPr>
              <p:cNvPr id="1880" name="Google Shape;1880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49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1" name="Google Shape;1881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82" name="Google Shape;1882;p18"/>
            <p:cNvGrpSpPr/>
            <p:nvPr/>
          </p:nvGrpSpPr>
          <p:grpSpPr>
            <a:xfrm>
              <a:off x="5812902" y="4469820"/>
              <a:ext cx="559300" cy="561807"/>
              <a:chOff x="1813" y="0"/>
              <a:chExt cx="809173" cy="812800"/>
            </a:xfrm>
          </p:grpSpPr>
          <p:sp>
            <p:nvSpPr>
              <p:cNvPr id="1883" name="Google Shape;1883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13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4" name="Google Shape;1884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85" name="Google Shape;1885;p18"/>
            <p:cNvGrpSpPr/>
            <p:nvPr/>
          </p:nvGrpSpPr>
          <p:grpSpPr>
            <a:xfrm>
              <a:off x="5812902" y="3575856"/>
              <a:ext cx="559300" cy="561807"/>
              <a:chOff x="1813" y="0"/>
              <a:chExt cx="809173" cy="812800"/>
            </a:xfrm>
          </p:grpSpPr>
          <p:sp>
            <p:nvSpPr>
              <p:cNvPr id="1886" name="Google Shape;1886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74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7" name="Google Shape;1887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88" name="Google Shape;1888;p18"/>
            <p:cNvGrpSpPr/>
            <p:nvPr/>
          </p:nvGrpSpPr>
          <p:grpSpPr>
            <a:xfrm>
              <a:off x="5812902" y="2681892"/>
              <a:ext cx="559300" cy="561807"/>
              <a:chOff x="1813" y="0"/>
              <a:chExt cx="809173" cy="812800"/>
            </a:xfrm>
          </p:grpSpPr>
          <p:sp>
            <p:nvSpPr>
              <p:cNvPr id="1889" name="Google Shape;1889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43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0" name="Google Shape;1890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91" name="Google Shape;1891;p18"/>
            <p:cNvGrpSpPr/>
            <p:nvPr/>
          </p:nvGrpSpPr>
          <p:grpSpPr>
            <a:xfrm>
              <a:off x="5812902" y="1787928"/>
              <a:ext cx="559300" cy="561807"/>
              <a:chOff x="1813" y="0"/>
              <a:chExt cx="809173" cy="812800"/>
            </a:xfrm>
          </p:grpSpPr>
          <p:sp>
            <p:nvSpPr>
              <p:cNvPr id="1892" name="Google Shape;1892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03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3" name="Google Shape;1893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94" name="Google Shape;1894;p18"/>
            <p:cNvGrpSpPr/>
            <p:nvPr/>
          </p:nvGrpSpPr>
          <p:grpSpPr>
            <a:xfrm>
              <a:off x="5812902" y="893964"/>
              <a:ext cx="559300" cy="561807"/>
              <a:chOff x="1813" y="0"/>
              <a:chExt cx="809173" cy="812800"/>
            </a:xfrm>
          </p:grpSpPr>
          <p:sp>
            <p:nvSpPr>
              <p:cNvPr id="1895" name="Google Shape;1895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7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6" name="Google Shape;1896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97" name="Google Shape;1897;p18"/>
            <p:cNvGrpSpPr/>
            <p:nvPr/>
          </p:nvGrpSpPr>
          <p:grpSpPr>
            <a:xfrm>
              <a:off x="5812902" y="0"/>
              <a:ext cx="559300" cy="561807"/>
              <a:chOff x="1813" y="0"/>
              <a:chExt cx="809173" cy="812800"/>
            </a:xfrm>
          </p:grpSpPr>
          <p:sp>
            <p:nvSpPr>
              <p:cNvPr id="1898" name="Google Shape;1898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33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9" name="Google Shape;1899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900" name="Google Shape;1900;p18"/>
          <p:cNvGrpSpPr/>
          <p:nvPr/>
        </p:nvGrpSpPr>
        <p:grpSpPr>
          <a:xfrm>
            <a:off x="-8667147" y="5817087"/>
            <a:ext cx="9765325" cy="4469910"/>
            <a:chOff x="1253" y="0"/>
            <a:chExt cx="13020433" cy="5959880"/>
          </a:xfrm>
        </p:grpSpPr>
        <p:grpSp>
          <p:nvGrpSpPr>
            <p:cNvPr id="1901" name="Google Shape;1901;p18"/>
            <p:cNvGrpSpPr/>
            <p:nvPr/>
          </p:nvGrpSpPr>
          <p:grpSpPr>
            <a:xfrm>
              <a:off x="6650737" y="5398073"/>
              <a:ext cx="559300" cy="561807"/>
              <a:chOff x="1813" y="0"/>
              <a:chExt cx="809173" cy="812800"/>
            </a:xfrm>
          </p:grpSpPr>
          <p:sp>
            <p:nvSpPr>
              <p:cNvPr id="1902" name="Google Shape;1902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49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3" name="Google Shape;1903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04" name="Google Shape;1904;p18"/>
            <p:cNvGrpSpPr/>
            <p:nvPr/>
          </p:nvGrpSpPr>
          <p:grpSpPr>
            <a:xfrm>
              <a:off x="6650737" y="4504109"/>
              <a:ext cx="559300" cy="561807"/>
              <a:chOff x="1813" y="0"/>
              <a:chExt cx="809173" cy="812800"/>
            </a:xfrm>
          </p:grpSpPr>
          <p:sp>
            <p:nvSpPr>
              <p:cNvPr id="1905" name="Google Shape;1905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13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6" name="Google Shape;1906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07" name="Google Shape;1907;p18"/>
            <p:cNvGrpSpPr/>
            <p:nvPr/>
          </p:nvGrpSpPr>
          <p:grpSpPr>
            <a:xfrm>
              <a:off x="6650737" y="3610145"/>
              <a:ext cx="559300" cy="561807"/>
              <a:chOff x="1813" y="0"/>
              <a:chExt cx="809173" cy="812800"/>
            </a:xfrm>
          </p:grpSpPr>
          <p:sp>
            <p:nvSpPr>
              <p:cNvPr id="1908" name="Google Shape;1908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74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9" name="Google Shape;1909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10" name="Google Shape;1910;p18"/>
            <p:cNvGrpSpPr/>
            <p:nvPr/>
          </p:nvGrpSpPr>
          <p:grpSpPr>
            <a:xfrm>
              <a:off x="6650737" y="2716181"/>
              <a:ext cx="559300" cy="561807"/>
              <a:chOff x="1813" y="0"/>
              <a:chExt cx="809173" cy="812800"/>
            </a:xfrm>
          </p:grpSpPr>
          <p:sp>
            <p:nvSpPr>
              <p:cNvPr id="1911" name="Google Shape;1911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43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2" name="Google Shape;1912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13" name="Google Shape;1913;p18"/>
            <p:cNvGrpSpPr/>
            <p:nvPr/>
          </p:nvGrpSpPr>
          <p:grpSpPr>
            <a:xfrm>
              <a:off x="6650737" y="1822217"/>
              <a:ext cx="559300" cy="561807"/>
              <a:chOff x="1813" y="0"/>
              <a:chExt cx="809173" cy="812800"/>
            </a:xfrm>
          </p:grpSpPr>
          <p:sp>
            <p:nvSpPr>
              <p:cNvPr id="1914" name="Google Shape;1914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03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5" name="Google Shape;1915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16" name="Google Shape;1916;p18"/>
            <p:cNvGrpSpPr/>
            <p:nvPr/>
          </p:nvGrpSpPr>
          <p:grpSpPr>
            <a:xfrm>
              <a:off x="6650737" y="928253"/>
              <a:ext cx="559300" cy="561807"/>
              <a:chOff x="1813" y="0"/>
              <a:chExt cx="809173" cy="812800"/>
            </a:xfrm>
          </p:grpSpPr>
          <p:sp>
            <p:nvSpPr>
              <p:cNvPr id="1917" name="Google Shape;1917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7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8" name="Google Shape;1918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19" name="Google Shape;1919;p18"/>
            <p:cNvGrpSpPr/>
            <p:nvPr/>
          </p:nvGrpSpPr>
          <p:grpSpPr>
            <a:xfrm>
              <a:off x="6650737" y="34289"/>
              <a:ext cx="559300" cy="561807"/>
              <a:chOff x="1813" y="0"/>
              <a:chExt cx="809173" cy="812800"/>
            </a:xfrm>
          </p:grpSpPr>
          <p:sp>
            <p:nvSpPr>
              <p:cNvPr id="1920" name="Google Shape;1920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33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1" name="Google Shape;1921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22" name="Google Shape;1922;p18"/>
            <p:cNvGrpSpPr/>
            <p:nvPr/>
          </p:nvGrpSpPr>
          <p:grpSpPr>
            <a:xfrm>
              <a:off x="7480973" y="5398073"/>
              <a:ext cx="559300" cy="561807"/>
              <a:chOff x="1813" y="0"/>
              <a:chExt cx="809173" cy="812800"/>
            </a:xfrm>
          </p:grpSpPr>
          <p:sp>
            <p:nvSpPr>
              <p:cNvPr id="1923" name="Google Shape;1923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49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4" name="Google Shape;1924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25" name="Google Shape;1925;p18"/>
            <p:cNvGrpSpPr/>
            <p:nvPr/>
          </p:nvGrpSpPr>
          <p:grpSpPr>
            <a:xfrm>
              <a:off x="7480973" y="4504109"/>
              <a:ext cx="559300" cy="561807"/>
              <a:chOff x="1813" y="0"/>
              <a:chExt cx="809173" cy="812800"/>
            </a:xfrm>
          </p:grpSpPr>
          <p:sp>
            <p:nvSpPr>
              <p:cNvPr id="1926" name="Google Shape;1926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13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7" name="Google Shape;1927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28" name="Google Shape;1928;p18"/>
            <p:cNvGrpSpPr/>
            <p:nvPr/>
          </p:nvGrpSpPr>
          <p:grpSpPr>
            <a:xfrm>
              <a:off x="7480973" y="3610145"/>
              <a:ext cx="559300" cy="561807"/>
              <a:chOff x="1813" y="0"/>
              <a:chExt cx="809173" cy="812800"/>
            </a:xfrm>
          </p:grpSpPr>
          <p:sp>
            <p:nvSpPr>
              <p:cNvPr id="1929" name="Google Shape;1929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74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0" name="Google Shape;1930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31" name="Google Shape;1931;p18"/>
            <p:cNvGrpSpPr/>
            <p:nvPr/>
          </p:nvGrpSpPr>
          <p:grpSpPr>
            <a:xfrm>
              <a:off x="7480973" y="2716181"/>
              <a:ext cx="559300" cy="561807"/>
              <a:chOff x="1813" y="0"/>
              <a:chExt cx="809173" cy="812800"/>
            </a:xfrm>
          </p:grpSpPr>
          <p:sp>
            <p:nvSpPr>
              <p:cNvPr id="1932" name="Google Shape;1932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43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3" name="Google Shape;1933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34" name="Google Shape;1934;p18"/>
            <p:cNvGrpSpPr/>
            <p:nvPr/>
          </p:nvGrpSpPr>
          <p:grpSpPr>
            <a:xfrm>
              <a:off x="7480973" y="1822217"/>
              <a:ext cx="559300" cy="561807"/>
              <a:chOff x="1813" y="0"/>
              <a:chExt cx="809173" cy="812800"/>
            </a:xfrm>
          </p:grpSpPr>
          <p:sp>
            <p:nvSpPr>
              <p:cNvPr id="1935" name="Google Shape;1935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03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6" name="Google Shape;1936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37" name="Google Shape;1937;p18"/>
            <p:cNvGrpSpPr/>
            <p:nvPr/>
          </p:nvGrpSpPr>
          <p:grpSpPr>
            <a:xfrm>
              <a:off x="7480973" y="928253"/>
              <a:ext cx="559300" cy="561807"/>
              <a:chOff x="1813" y="0"/>
              <a:chExt cx="809173" cy="812800"/>
            </a:xfrm>
          </p:grpSpPr>
          <p:sp>
            <p:nvSpPr>
              <p:cNvPr id="1938" name="Google Shape;1938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7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9" name="Google Shape;1939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40" name="Google Shape;1940;p18"/>
            <p:cNvGrpSpPr/>
            <p:nvPr/>
          </p:nvGrpSpPr>
          <p:grpSpPr>
            <a:xfrm>
              <a:off x="7480973" y="34289"/>
              <a:ext cx="559300" cy="561807"/>
              <a:chOff x="1813" y="0"/>
              <a:chExt cx="809173" cy="812800"/>
            </a:xfrm>
          </p:grpSpPr>
          <p:sp>
            <p:nvSpPr>
              <p:cNvPr id="1941" name="Google Shape;1941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33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2" name="Google Shape;1942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43" name="Google Shape;1943;p18"/>
            <p:cNvGrpSpPr/>
            <p:nvPr/>
          </p:nvGrpSpPr>
          <p:grpSpPr>
            <a:xfrm>
              <a:off x="8311208" y="5398073"/>
              <a:ext cx="559300" cy="561807"/>
              <a:chOff x="1813" y="0"/>
              <a:chExt cx="809173" cy="812800"/>
            </a:xfrm>
          </p:grpSpPr>
          <p:sp>
            <p:nvSpPr>
              <p:cNvPr id="1944" name="Google Shape;1944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49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5" name="Google Shape;1945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46" name="Google Shape;1946;p18"/>
            <p:cNvGrpSpPr/>
            <p:nvPr/>
          </p:nvGrpSpPr>
          <p:grpSpPr>
            <a:xfrm>
              <a:off x="8311208" y="4504109"/>
              <a:ext cx="559300" cy="561807"/>
              <a:chOff x="1813" y="0"/>
              <a:chExt cx="809173" cy="812800"/>
            </a:xfrm>
          </p:grpSpPr>
          <p:sp>
            <p:nvSpPr>
              <p:cNvPr id="1947" name="Google Shape;1947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13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8" name="Google Shape;1948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49" name="Google Shape;1949;p18"/>
            <p:cNvGrpSpPr/>
            <p:nvPr/>
          </p:nvGrpSpPr>
          <p:grpSpPr>
            <a:xfrm>
              <a:off x="8311208" y="3610145"/>
              <a:ext cx="559300" cy="561807"/>
              <a:chOff x="1813" y="0"/>
              <a:chExt cx="809173" cy="812800"/>
            </a:xfrm>
          </p:grpSpPr>
          <p:sp>
            <p:nvSpPr>
              <p:cNvPr id="1950" name="Google Shape;1950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74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1" name="Google Shape;1951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52" name="Google Shape;1952;p18"/>
            <p:cNvGrpSpPr/>
            <p:nvPr/>
          </p:nvGrpSpPr>
          <p:grpSpPr>
            <a:xfrm>
              <a:off x="8311208" y="2716181"/>
              <a:ext cx="559300" cy="561807"/>
              <a:chOff x="1813" y="0"/>
              <a:chExt cx="809173" cy="812800"/>
            </a:xfrm>
          </p:grpSpPr>
          <p:sp>
            <p:nvSpPr>
              <p:cNvPr id="1953" name="Google Shape;1953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43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4" name="Google Shape;1954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55" name="Google Shape;1955;p18"/>
            <p:cNvGrpSpPr/>
            <p:nvPr/>
          </p:nvGrpSpPr>
          <p:grpSpPr>
            <a:xfrm>
              <a:off x="8311208" y="1822217"/>
              <a:ext cx="559300" cy="561807"/>
              <a:chOff x="1813" y="0"/>
              <a:chExt cx="809173" cy="812800"/>
            </a:xfrm>
          </p:grpSpPr>
          <p:sp>
            <p:nvSpPr>
              <p:cNvPr id="1956" name="Google Shape;1956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03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7" name="Google Shape;1957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58" name="Google Shape;1958;p18"/>
            <p:cNvGrpSpPr/>
            <p:nvPr/>
          </p:nvGrpSpPr>
          <p:grpSpPr>
            <a:xfrm>
              <a:off x="8311208" y="928253"/>
              <a:ext cx="559300" cy="561807"/>
              <a:chOff x="1813" y="0"/>
              <a:chExt cx="809173" cy="812800"/>
            </a:xfrm>
          </p:grpSpPr>
          <p:sp>
            <p:nvSpPr>
              <p:cNvPr id="1959" name="Google Shape;1959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7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0" name="Google Shape;1960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61" name="Google Shape;1961;p18"/>
            <p:cNvGrpSpPr/>
            <p:nvPr/>
          </p:nvGrpSpPr>
          <p:grpSpPr>
            <a:xfrm>
              <a:off x="8311208" y="34289"/>
              <a:ext cx="559300" cy="561807"/>
              <a:chOff x="1813" y="0"/>
              <a:chExt cx="809173" cy="812800"/>
            </a:xfrm>
          </p:grpSpPr>
          <p:sp>
            <p:nvSpPr>
              <p:cNvPr id="1962" name="Google Shape;1962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33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3" name="Google Shape;1963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64" name="Google Shape;1964;p18"/>
            <p:cNvGrpSpPr/>
            <p:nvPr/>
          </p:nvGrpSpPr>
          <p:grpSpPr>
            <a:xfrm>
              <a:off x="9141444" y="5398073"/>
              <a:ext cx="559300" cy="561807"/>
              <a:chOff x="1813" y="0"/>
              <a:chExt cx="809173" cy="812800"/>
            </a:xfrm>
          </p:grpSpPr>
          <p:sp>
            <p:nvSpPr>
              <p:cNvPr id="1965" name="Google Shape;1965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49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6" name="Google Shape;1966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67" name="Google Shape;1967;p18"/>
            <p:cNvGrpSpPr/>
            <p:nvPr/>
          </p:nvGrpSpPr>
          <p:grpSpPr>
            <a:xfrm>
              <a:off x="9141444" y="4504109"/>
              <a:ext cx="559300" cy="561807"/>
              <a:chOff x="1813" y="0"/>
              <a:chExt cx="809173" cy="812800"/>
            </a:xfrm>
          </p:grpSpPr>
          <p:sp>
            <p:nvSpPr>
              <p:cNvPr id="1968" name="Google Shape;1968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13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9" name="Google Shape;1969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70" name="Google Shape;1970;p18"/>
            <p:cNvGrpSpPr/>
            <p:nvPr/>
          </p:nvGrpSpPr>
          <p:grpSpPr>
            <a:xfrm>
              <a:off x="9141444" y="3610145"/>
              <a:ext cx="559300" cy="561807"/>
              <a:chOff x="1813" y="0"/>
              <a:chExt cx="809173" cy="812800"/>
            </a:xfrm>
          </p:grpSpPr>
          <p:sp>
            <p:nvSpPr>
              <p:cNvPr id="1971" name="Google Shape;1971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74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2" name="Google Shape;1972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73" name="Google Shape;1973;p18"/>
            <p:cNvGrpSpPr/>
            <p:nvPr/>
          </p:nvGrpSpPr>
          <p:grpSpPr>
            <a:xfrm>
              <a:off x="9141444" y="2716181"/>
              <a:ext cx="559300" cy="561807"/>
              <a:chOff x="1813" y="0"/>
              <a:chExt cx="809173" cy="812800"/>
            </a:xfrm>
          </p:grpSpPr>
          <p:sp>
            <p:nvSpPr>
              <p:cNvPr id="1974" name="Google Shape;1974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43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5" name="Google Shape;1975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76" name="Google Shape;1976;p18"/>
            <p:cNvGrpSpPr/>
            <p:nvPr/>
          </p:nvGrpSpPr>
          <p:grpSpPr>
            <a:xfrm>
              <a:off x="9141444" y="1822217"/>
              <a:ext cx="559300" cy="561807"/>
              <a:chOff x="1813" y="0"/>
              <a:chExt cx="809173" cy="812800"/>
            </a:xfrm>
          </p:grpSpPr>
          <p:sp>
            <p:nvSpPr>
              <p:cNvPr id="1977" name="Google Shape;1977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03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8" name="Google Shape;1978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79" name="Google Shape;1979;p18"/>
            <p:cNvGrpSpPr/>
            <p:nvPr/>
          </p:nvGrpSpPr>
          <p:grpSpPr>
            <a:xfrm>
              <a:off x="9141444" y="928253"/>
              <a:ext cx="559300" cy="561807"/>
              <a:chOff x="1813" y="0"/>
              <a:chExt cx="809173" cy="812800"/>
            </a:xfrm>
          </p:grpSpPr>
          <p:sp>
            <p:nvSpPr>
              <p:cNvPr id="1980" name="Google Shape;1980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7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1" name="Google Shape;1981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82" name="Google Shape;1982;p18"/>
            <p:cNvGrpSpPr/>
            <p:nvPr/>
          </p:nvGrpSpPr>
          <p:grpSpPr>
            <a:xfrm>
              <a:off x="9141444" y="34289"/>
              <a:ext cx="559300" cy="561807"/>
              <a:chOff x="1813" y="0"/>
              <a:chExt cx="809173" cy="812800"/>
            </a:xfrm>
          </p:grpSpPr>
          <p:sp>
            <p:nvSpPr>
              <p:cNvPr id="1983" name="Google Shape;1983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33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4" name="Google Shape;1984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85" name="Google Shape;1985;p18"/>
            <p:cNvGrpSpPr/>
            <p:nvPr/>
          </p:nvGrpSpPr>
          <p:grpSpPr>
            <a:xfrm>
              <a:off x="9971680" y="5398073"/>
              <a:ext cx="559300" cy="561807"/>
              <a:chOff x="1813" y="0"/>
              <a:chExt cx="809173" cy="812800"/>
            </a:xfrm>
          </p:grpSpPr>
          <p:sp>
            <p:nvSpPr>
              <p:cNvPr id="1986" name="Google Shape;1986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49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7" name="Google Shape;1987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88" name="Google Shape;1988;p18"/>
            <p:cNvGrpSpPr/>
            <p:nvPr/>
          </p:nvGrpSpPr>
          <p:grpSpPr>
            <a:xfrm>
              <a:off x="9971680" y="4504109"/>
              <a:ext cx="559300" cy="561807"/>
              <a:chOff x="1813" y="0"/>
              <a:chExt cx="809173" cy="812800"/>
            </a:xfrm>
          </p:grpSpPr>
          <p:sp>
            <p:nvSpPr>
              <p:cNvPr id="1989" name="Google Shape;1989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13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0" name="Google Shape;1990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91" name="Google Shape;1991;p18"/>
            <p:cNvGrpSpPr/>
            <p:nvPr/>
          </p:nvGrpSpPr>
          <p:grpSpPr>
            <a:xfrm>
              <a:off x="9971680" y="3610145"/>
              <a:ext cx="559300" cy="561807"/>
              <a:chOff x="1813" y="0"/>
              <a:chExt cx="809173" cy="812800"/>
            </a:xfrm>
          </p:grpSpPr>
          <p:sp>
            <p:nvSpPr>
              <p:cNvPr id="1992" name="Google Shape;1992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74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3" name="Google Shape;1993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94" name="Google Shape;1994;p18"/>
            <p:cNvGrpSpPr/>
            <p:nvPr/>
          </p:nvGrpSpPr>
          <p:grpSpPr>
            <a:xfrm>
              <a:off x="9971680" y="2716181"/>
              <a:ext cx="559300" cy="561807"/>
              <a:chOff x="1813" y="0"/>
              <a:chExt cx="809173" cy="812800"/>
            </a:xfrm>
          </p:grpSpPr>
          <p:sp>
            <p:nvSpPr>
              <p:cNvPr id="1995" name="Google Shape;1995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43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6" name="Google Shape;1996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97" name="Google Shape;1997;p18"/>
            <p:cNvGrpSpPr/>
            <p:nvPr/>
          </p:nvGrpSpPr>
          <p:grpSpPr>
            <a:xfrm>
              <a:off x="9971680" y="1822217"/>
              <a:ext cx="559300" cy="561807"/>
              <a:chOff x="1813" y="0"/>
              <a:chExt cx="809173" cy="812800"/>
            </a:xfrm>
          </p:grpSpPr>
          <p:sp>
            <p:nvSpPr>
              <p:cNvPr id="1998" name="Google Shape;1998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03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9" name="Google Shape;1999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00" name="Google Shape;2000;p18"/>
            <p:cNvGrpSpPr/>
            <p:nvPr/>
          </p:nvGrpSpPr>
          <p:grpSpPr>
            <a:xfrm>
              <a:off x="9971680" y="928253"/>
              <a:ext cx="559300" cy="561807"/>
              <a:chOff x="1813" y="0"/>
              <a:chExt cx="809173" cy="812800"/>
            </a:xfrm>
          </p:grpSpPr>
          <p:sp>
            <p:nvSpPr>
              <p:cNvPr id="2001" name="Google Shape;2001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7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2" name="Google Shape;2002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03" name="Google Shape;2003;p18"/>
            <p:cNvGrpSpPr/>
            <p:nvPr/>
          </p:nvGrpSpPr>
          <p:grpSpPr>
            <a:xfrm>
              <a:off x="9971680" y="34289"/>
              <a:ext cx="559300" cy="561807"/>
              <a:chOff x="1813" y="0"/>
              <a:chExt cx="809173" cy="812800"/>
            </a:xfrm>
          </p:grpSpPr>
          <p:sp>
            <p:nvSpPr>
              <p:cNvPr id="2004" name="Google Shape;2004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33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5" name="Google Shape;2005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06" name="Google Shape;2006;p18"/>
            <p:cNvGrpSpPr/>
            <p:nvPr/>
          </p:nvGrpSpPr>
          <p:grpSpPr>
            <a:xfrm>
              <a:off x="10801915" y="5398073"/>
              <a:ext cx="559300" cy="561807"/>
              <a:chOff x="1813" y="0"/>
              <a:chExt cx="809173" cy="812800"/>
            </a:xfrm>
          </p:grpSpPr>
          <p:sp>
            <p:nvSpPr>
              <p:cNvPr id="2007" name="Google Shape;2007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49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8" name="Google Shape;2008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09" name="Google Shape;2009;p18"/>
            <p:cNvGrpSpPr/>
            <p:nvPr/>
          </p:nvGrpSpPr>
          <p:grpSpPr>
            <a:xfrm>
              <a:off x="10801915" y="4504109"/>
              <a:ext cx="559300" cy="561807"/>
              <a:chOff x="1813" y="0"/>
              <a:chExt cx="809173" cy="812800"/>
            </a:xfrm>
          </p:grpSpPr>
          <p:sp>
            <p:nvSpPr>
              <p:cNvPr id="2010" name="Google Shape;2010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13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1" name="Google Shape;2011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12" name="Google Shape;2012;p18"/>
            <p:cNvGrpSpPr/>
            <p:nvPr/>
          </p:nvGrpSpPr>
          <p:grpSpPr>
            <a:xfrm>
              <a:off x="10801915" y="3610145"/>
              <a:ext cx="559300" cy="561807"/>
              <a:chOff x="1813" y="0"/>
              <a:chExt cx="809173" cy="812800"/>
            </a:xfrm>
          </p:grpSpPr>
          <p:sp>
            <p:nvSpPr>
              <p:cNvPr id="2013" name="Google Shape;2013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74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4" name="Google Shape;2014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15" name="Google Shape;2015;p18"/>
            <p:cNvGrpSpPr/>
            <p:nvPr/>
          </p:nvGrpSpPr>
          <p:grpSpPr>
            <a:xfrm>
              <a:off x="10801915" y="2716181"/>
              <a:ext cx="559300" cy="561807"/>
              <a:chOff x="1813" y="0"/>
              <a:chExt cx="809173" cy="812800"/>
            </a:xfrm>
          </p:grpSpPr>
          <p:sp>
            <p:nvSpPr>
              <p:cNvPr id="2016" name="Google Shape;2016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43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7" name="Google Shape;2017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18" name="Google Shape;2018;p18"/>
            <p:cNvGrpSpPr/>
            <p:nvPr/>
          </p:nvGrpSpPr>
          <p:grpSpPr>
            <a:xfrm>
              <a:off x="10801915" y="1822217"/>
              <a:ext cx="559300" cy="561807"/>
              <a:chOff x="1813" y="0"/>
              <a:chExt cx="809173" cy="812800"/>
            </a:xfrm>
          </p:grpSpPr>
          <p:sp>
            <p:nvSpPr>
              <p:cNvPr id="2019" name="Google Shape;2019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03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0" name="Google Shape;2020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21" name="Google Shape;2021;p18"/>
            <p:cNvGrpSpPr/>
            <p:nvPr/>
          </p:nvGrpSpPr>
          <p:grpSpPr>
            <a:xfrm>
              <a:off x="10801915" y="928253"/>
              <a:ext cx="559300" cy="561807"/>
              <a:chOff x="1813" y="0"/>
              <a:chExt cx="809173" cy="812800"/>
            </a:xfrm>
          </p:grpSpPr>
          <p:sp>
            <p:nvSpPr>
              <p:cNvPr id="2022" name="Google Shape;2022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7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3" name="Google Shape;2023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24" name="Google Shape;2024;p18"/>
            <p:cNvGrpSpPr/>
            <p:nvPr/>
          </p:nvGrpSpPr>
          <p:grpSpPr>
            <a:xfrm>
              <a:off x="10801915" y="34289"/>
              <a:ext cx="559300" cy="561807"/>
              <a:chOff x="1813" y="0"/>
              <a:chExt cx="809173" cy="812800"/>
            </a:xfrm>
          </p:grpSpPr>
          <p:sp>
            <p:nvSpPr>
              <p:cNvPr id="2025" name="Google Shape;2025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33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6" name="Google Shape;2026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27" name="Google Shape;2027;p18"/>
            <p:cNvGrpSpPr/>
            <p:nvPr/>
          </p:nvGrpSpPr>
          <p:grpSpPr>
            <a:xfrm>
              <a:off x="11632151" y="5398073"/>
              <a:ext cx="559300" cy="561807"/>
              <a:chOff x="1813" y="0"/>
              <a:chExt cx="809173" cy="812800"/>
            </a:xfrm>
          </p:grpSpPr>
          <p:sp>
            <p:nvSpPr>
              <p:cNvPr id="2028" name="Google Shape;2028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49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9" name="Google Shape;2029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30" name="Google Shape;2030;p18"/>
            <p:cNvGrpSpPr/>
            <p:nvPr/>
          </p:nvGrpSpPr>
          <p:grpSpPr>
            <a:xfrm>
              <a:off x="11632151" y="4504109"/>
              <a:ext cx="559300" cy="561807"/>
              <a:chOff x="1813" y="0"/>
              <a:chExt cx="809173" cy="812800"/>
            </a:xfrm>
          </p:grpSpPr>
          <p:sp>
            <p:nvSpPr>
              <p:cNvPr id="2031" name="Google Shape;2031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13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2" name="Google Shape;2032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33" name="Google Shape;2033;p18"/>
            <p:cNvGrpSpPr/>
            <p:nvPr/>
          </p:nvGrpSpPr>
          <p:grpSpPr>
            <a:xfrm>
              <a:off x="11632151" y="3610145"/>
              <a:ext cx="559300" cy="561807"/>
              <a:chOff x="1813" y="0"/>
              <a:chExt cx="809173" cy="812800"/>
            </a:xfrm>
          </p:grpSpPr>
          <p:sp>
            <p:nvSpPr>
              <p:cNvPr id="2034" name="Google Shape;2034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74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5" name="Google Shape;2035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36" name="Google Shape;2036;p18"/>
            <p:cNvGrpSpPr/>
            <p:nvPr/>
          </p:nvGrpSpPr>
          <p:grpSpPr>
            <a:xfrm>
              <a:off x="11632151" y="2716181"/>
              <a:ext cx="559300" cy="561807"/>
              <a:chOff x="1813" y="0"/>
              <a:chExt cx="809173" cy="812800"/>
            </a:xfrm>
          </p:grpSpPr>
          <p:sp>
            <p:nvSpPr>
              <p:cNvPr id="2037" name="Google Shape;2037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43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8" name="Google Shape;2038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39" name="Google Shape;2039;p18"/>
            <p:cNvGrpSpPr/>
            <p:nvPr/>
          </p:nvGrpSpPr>
          <p:grpSpPr>
            <a:xfrm>
              <a:off x="11632151" y="1822217"/>
              <a:ext cx="559300" cy="561807"/>
              <a:chOff x="1813" y="0"/>
              <a:chExt cx="809173" cy="812800"/>
            </a:xfrm>
          </p:grpSpPr>
          <p:sp>
            <p:nvSpPr>
              <p:cNvPr id="2040" name="Google Shape;2040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03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1" name="Google Shape;2041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42" name="Google Shape;2042;p18"/>
            <p:cNvGrpSpPr/>
            <p:nvPr/>
          </p:nvGrpSpPr>
          <p:grpSpPr>
            <a:xfrm>
              <a:off x="11632151" y="928253"/>
              <a:ext cx="559300" cy="561807"/>
              <a:chOff x="1813" y="0"/>
              <a:chExt cx="809173" cy="812800"/>
            </a:xfrm>
          </p:grpSpPr>
          <p:sp>
            <p:nvSpPr>
              <p:cNvPr id="2043" name="Google Shape;2043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7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4" name="Google Shape;2044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45" name="Google Shape;2045;p18"/>
            <p:cNvGrpSpPr/>
            <p:nvPr/>
          </p:nvGrpSpPr>
          <p:grpSpPr>
            <a:xfrm>
              <a:off x="11632151" y="34289"/>
              <a:ext cx="559300" cy="561807"/>
              <a:chOff x="1813" y="0"/>
              <a:chExt cx="809173" cy="812800"/>
            </a:xfrm>
          </p:grpSpPr>
          <p:sp>
            <p:nvSpPr>
              <p:cNvPr id="2046" name="Google Shape;2046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33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7" name="Google Shape;2047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48" name="Google Shape;2048;p18"/>
            <p:cNvGrpSpPr/>
            <p:nvPr/>
          </p:nvGrpSpPr>
          <p:grpSpPr>
            <a:xfrm>
              <a:off x="12462386" y="5398073"/>
              <a:ext cx="559300" cy="561807"/>
              <a:chOff x="1813" y="0"/>
              <a:chExt cx="809173" cy="812800"/>
            </a:xfrm>
          </p:grpSpPr>
          <p:sp>
            <p:nvSpPr>
              <p:cNvPr id="2049" name="Google Shape;2049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49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0" name="Google Shape;2050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51" name="Google Shape;2051;p18"/>
            <p:cNvGrpSpPr/>
            <p:nvPr/>
          </p:nvGrpSpPr>
          <p:grpSpPr>
            <a:xfrm>
              <a:off x="12462386" y="4504109"/>
              <a:ext cx="559300" cy="561807"/>
              <a:chOff x="1813" y="0"/>
              <a:chExt cx="809173" cy="812800"/>
            </a:xfrm>
          </p:grpSpPr>
          <p:sp>
            <p:nvSpPr>
              <p:cNvPr id="2052" name="Google Shape;2052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13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3" name="Google Shape;2053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54" name="Google Shape;2054;p18"/>
            <p:cNvGrpSpPr/>
            <p:nvPr/>
          </p:nvGrpSpPr>
          <p:grpSpPr>
            <a:xfrm>
              <a:off x="12462386" y="3610145"/>
              <a:ext cx="559300" cy="561807"/>
              <a:chOff x="1813" y="0"/>
              <a:chExt cx="809173" cy="812800"/>
            </a:xfrm>
          </p:grpSpPr>
          <p:sp>
            <p:nvSpPr>
              <p:cNvPr id="2055" name="Google Shape;2055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74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6" name="Google Shape;2056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57" name="Google Shape;2057;p18"/>
            <p:cNvGrpSpPr/>
            <p:nvPr/>
          </p:nvGrpSpPr>
          <p:grpSpPr>
            <a:xfrm>
              <a:off x="12462386" y="2716181"/>
              <a:ext cx="559300" cy="561807"/>
              <a:chOff x="1813" y="0"/>
              <a:chExt cx="809173" cy="812800"/>
            </a:xfrm>
          </p:grpSpPr>
          <p:sp>
            <p:nvSpPr>
              <p:cNvPr id="2058" name="Google Shape;2058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43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9" name="Google Shape;2059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60" name="Google Shape;2060;p18"/>
            <p:cNvGrpSpPr/>
            <p:nvPr/>
          </p:nvGrpSpPr>
          <p:grpSpPr>
            <a:xfrm>
              <a:off x="12462386" y="1822217"/>
              <a:ext cx="559300" cy="561807"/>
              <a:chOff x="1813" y="0"/>
              <a:chExt cx="809173" cy="812800"/>
            </a:xfrm>
          </p:grpSpPr>
          <p:sp>
            <p:nvSpPr>
              <p:cNvPr id="2061" name="Google Shape;2061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03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2" name="Google Shape;2062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63" name="Google Shape;2063;p18"/>
            <p:cNvGrpSpPr/>
            <p:nvPr/>
          </p:nvGrpSpPr>
          <p:grpSpPr>
            <a:xfrm>
              <a:off x="12462386" y="928253"/>
              <a:ext cx="559300" cy="561807"/>
              <a:chOff x="1813" y="0"/>
              <a:chExt cx="809173" cy="812800"/>
            </a:xfrm>
          </p:grpSpPr>
          <p:sp>
            <p:nvSpPr>
              <p:cNvPr id="2064" name="Google Shape;2064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7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5" name="Google Shape;2065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66" name="Google Shape;2066;p18"/>
            <p:cNvGrpSpPr/>
            <p:nvPr/>
          </p:nvGrpSpPr>
          <p:grpSpPr>
            <a:xfrm>
              <a:off x="12462386" y="34289"/>
              <a:ext cx="559300" cy="561807"/>
              <a:chOff x="1813" y="0"/>
              <a:chExt cx="809173" cy="812800"/>
            </a:xfrm>
          </p:grpSpPr>
          <p:sp>
            <p:nvSpPr>
              <p:cNvPr id="2067" name="Google Shape;2067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33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8" name="Google Shape;2068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69" name="Google Shape;2069;p18"/>
            <p:cNvGrpSpPr/>
            <p:nvPr/>
          </p:nvGrpSpPr>
          <p:grpSpPr>
            <a:xfrm>
              <a:off x="1253" y="5363784"/>
              <a:ext cx="559300" cy="561807"/>
              <a:chOff x="1813" y="0"/>
              <a:chExt cx="809173" cy="812800"/>
            </a:xfrm>
          </p:grpSpPr>
          <p:sp>
            <p:nvSpPr>
              <p:cNvPr id="2070" name="Google Shape;2070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49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1" name="Google Shape;2071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72" name="Google Shape;2072;p18"/>
            <p:cNvGrpSpPr/>
            <p:nvPr/>
          </p:nvGrpSpPr>
          <p:grpSpPr>
            <a:xfrm>
              <a:off x="1253" y="4469820"/>
              <a:ext cx="559300" cy="561807"/>
              <a:chOff x="1813" y="0"/>
              <a:chExt cx="809173" cy="812800"/>
            </a:xfrm>
          </p:grpSpPr>
          <p:sp>
            <p:nvSpPr>
              <p:cNvPr id="2073" name="Google Shape;2073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13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4" name="Google Shape;2074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75" name="Google Shape;2075;p18"/>
            <p:cNvGrpSpPr/>
            <p:nvPr/>
          </p:nvGrpSpPr>
          <p:grpSpPr>
            <a:xfrm>
              <a:off x="1253" y="3575856"/>
              <a:ext cx="559300" cy="561807"/>
              <a:chOff x="1813" y="0"/>
              <a:chExt cx="809173" cy="812800"/>
            </a:xfrm>
          </p:grpSpPr>
          <p:sp>
            <p:nvSpPr>
              <p:cNvPr id="2076" name="Google Shape;2076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74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7" name="Google Shape;2077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78" name="Google Shape;2078;p18"/>
            <p:cNvGrpSpPr/>
            <p:nvPr/>
          </p:nvGrpSpPr>
          <p:grpSpPr>
            <a:xfrm>
              <a:off x="1253" y="2681892"/>
              <a:ext cx="559300" cy="561807"/>
              <a:chOff x="1813" y="0"/>
              <a:chExt cx="809173" cy="812800"/>
            </a:xfrm>
          </p:grpSpPr>
          <p:sp>
            <p:nvSpPr>
              <p:cNvPr id="2079" name="Google Shape;2079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43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0" name="Google Shape;2080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81" name="Google Shape;2081;p18"/>
            <p:cNvGrpSpPr/>
            <p:nvPr/>
          </p:nvGrpSpPr>
          <p:grpSpPr>
            <a:xfrm>
              <a:off x="1253" y="1787928"/>
              <a:ext cx="559300" cy="561807"/>
              <a:chOff x="1813" y="0"/>
              <a:chExt cx="809173" cy="812800"/>
            </a:xfrm>
          </p:grpSpPr>
          <p:sp>
            <p:nvSpPr>
              <p:cNvPr id="2082" name="Google Shape;2082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03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3" name="Google Shape;2083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84" name="Google Shape;2084;p18"/>
            <p:cNvGrpSpPr/>
            <p:nvPr/>
          </p:nvGrpSpPr>
          <p:grpSpPr>
            <a:xfrm>
              <a:off x="1253" y="893964"/>
              <a:ext cx="559300" cy="561807"/>
              <a:chOff x="1813" y="0"/>
              <a:chExt cx="809173" cy="812800"/>
            </a:xfrm>
          </p:grpSpPr>
          <p:sp>
            <p:nvSpPr>
              <p:cNvPr id="2085" name="Google Shape;2085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7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6" name="Google Shape;2086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87" name="Google Shape;2087;p18"/>
            <p:cNvGrpSpPr/>
            <p:nvPr/>
          </p:nvGrpSpPr>
          <p:grpSpPr>
            <a:xfrm>
              <a:off x="1253" y="0"/>
              <a:ext cx="559300" cy="561807"/>
              <a:chOff x="1813" y="0"/>
              <a:chExt cx="809173" cy="812800"/>
            </a:xfrm>
          </p:grpSpPr>
          <p:sp>
            <p:nvSpPr>
              <p:cNvPr id="2088" name="Google Shape;2088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33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9" name="Google Shape;2089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90" name="Google Shape;2090;p18"/>
            <p:cNvGrpSpPr/>
            <p:nvPr/>
          </p:nvGrpSpPr>
          <p:grpSpPr>
            <a:xfrm>
              <a:off x="831489" y="5363784"/>
              <a:ext cx="559300" cy="561807"/>
              <a:chOff x="1813" y="0"/>
              <a:chExt cx="809173" cy="812800"/>
            </a:xfrm>
          </p:grpSpPr>
          <p:sp>
            <p:nvSpPr>
              <p:cNvPr id="2091" name="Google Shape;2091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49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2" name="Google Shape;2092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93" name="Google Shape;2093;p18"/>
            <p:cNvGrpSpPr/>
            <p:nvPr/>
          </p:nvGrpSpPr>
          <p:grpSpPr>
            <a:xfrm>
              <a:off x="831489" y="4469820"/>
              <a:ext cx="559300" cy="561807"/>
              <a:chOff x="1813" y="0"/>
              <a:chExt cx="809173" cy="812800"/>
            </a:xfrm>
          </p:grpSpPr>
          <p:sp>
            <p:nvSpPr>
              <p:cNvPr id="2094" name="Google Shape;2094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13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5" name="Google Shape;2095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96" name="Google Shape;2096;p18"/>
            <p:cNvGrpSpPr/>
            <p:nvPr/>
          </p:nvGrpSpPr>
          <p:grpSpPr>
            <a:xfrm>
              <a:off x="831489" y="3575856"/>
              <a:ext cx="559300" cy="561807"/>
              <a:chOff x="1813" y="0"/>
              <a:chExt cx="809173" cy="812800"/>
            </a:xfrm>
          </p:grpSpPr>
          <p:sp>
            <p:nvSpPr>
              <p:cNvPr id="2097" name="Google Shape;2097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74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8" name="Google Shape;2098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99" name="Google Shape;2099;p18"/>
            <p:cNvGrpSpPr/>
            <p:nvPr/>
          </p:nvGrpSpPr>
          <p:grpSpPr>
            <a:xfrm>
              <a:off x="831489" y="2681892"/>
              <a:ext cx="559300" cy="561807"/>
              <a:chOff x="1813" y="0"/>
              <a:chExt cx="809173" cy="812800"/>
            </a:xfrm>
          </p:grpSpPr>
          <p:sp>
            <p:nvSpPr>
              <p:cNvPr id="2100" name="Google Shape;2100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43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1" name="Google Shape;2101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02" name="Google Shape;2102;p18"/>
            <p:cNvGrpSpPr/>
            <p:nvPr/>
          </p:nvGrpSpPr>
          <p:grpSpPr>
            <a:xfrm>
              <a:off x="831489" y="1787928"/>
              <a:ext cx="559300" cy="561807"/>
              <a:chOff x="1813" y="0"/>
              <a:chExt cx="809173" cy="812800"/>
            </a:xfrm>
          </p:grpSpPr>
          <p:sp>
            <p:nvSpPr>
              <p:cNvPr id="2103" name="Google Shape;2103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03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4" name="Google Shape;2104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05" name="Google Shape;2105;p18"/>
            <p:cNvGrpSpPr/>
            <p:nvPr/>
          </p:nvGrpSpPr>
          <p:grpSpPr>
            <a:xfrm>
              <a:off x="831489" y="893964"/>
              <a:ext cx="559300" cy="561807"/>
              <a:chOff x="1813" y="0"/>
              <a:chExt cx="809173" cy="812800"/>
            </a:xfrm>
          </p:grpSpPr>
          <p:sp>
            <p:nvSpPr>
              <p:cNvPr id="2106" name="Google Shape;2106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7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7" name="Google Shape;2107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08" name="Google Shape;2108;p18"/>
            <p:cNvGrpSpPr/>
            <p:nvPr/>
          </p:nvGrpSpPr>
          <p:grpSpPr>
            <a:xfrm>
              <a:off x="831489" y="0"/>
              <a:ext cx="559300" cy="561807"/>
              <a:chOff x="1813" y="0"/>
              <a:chExt cx="809173" cy="812800"/>
            </a:xfrm>
          </p:grpSpPr>
          <p:sp>
            <p:nvSpPr>
              <p:cNvPr id="2109" name="Google Shape;2109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33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0" name="Google Shape;2110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11" name="Google Shape;2111;p18"/>
            <p:cNvGrpSpPr/>
            <p:nvPr/>
          </p:nvGrpSpPr>
          <p:grpSpPr>
            <a:xfrm>
              <a:off x="1661724" y="5363784"/>
              <a:ext cx="559300" cy="561807"/>
              <a:chOff x="1813" y="0"/>
              <a:chExt cx="809173" cy="812800"/>
            </a:xfrm>
          </p:grpSpPr>
          <p:sp>
            <p:nvSpPr>
              <p:cNvPr id="2112" name="Google Shape;2112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49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3" name="Google Shape;2113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14" name="Google Shape;2114;p18"/>
            <p:cNvGrpSpPr/>
            <p:nvPr/>
          </p:nvGrpSpPr>
          <p:grpSpPr>
            <a:xfrm>
              <a:off x="1661724" y="4469820"/>
              <a:ext cx="559300" cy="561807"/>
              <a:chOff x="1813" y="0"/>
              <a:chExt cx="809173" cy="812800"/>
            </a:xfrm>
          </p:grpSpPr>
          <p:sp>
            <p:nvSpPr>
              <p:cNvPr id="2115" name="Google Shape;2115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13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6" name="Google Shape;2116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17" name="Google Shape;2117;p18"/>
            <p:cNvGrpSpPr/>
            <p:nvPr/>
          </p:nvGrpSpPr>
          <p:grpSpPr>
            <a:xfrm>
              <a:off x="1661724" y="3575856"/>
              <a:ext cx="559300" cy="561807"/>
              <a:chOff x="1813" y="0"/>
              <a:chExt cx="809173" cy="812800"/>
            </a:xfrm>
          </p:grpSpPr>
          <p:sp>
            <p:nvSpPr>
              <p:cNvPr id="2118" name="Google Shape;2118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74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9" name="Google Shape;2119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20" name="Google Shape;2120;p18"/>
            <p:cNvGrpSpPr/>
            <p:nvPr/>
          </p:nvGrpSpPr>
          <p:grpSpPr>
            <a:xfrm>
              <a:off x="1661724" y="2681892"/>
              <a:ext cx="559300" cy="561807"/>
              <a:chOff x="1813" y="0"/>
              <a:chExt cx="809173" cy="812800"/>
            </a:xfrm>
          </p:grpSpPr>
          <p:sp>
            <p:nvSpPr>
              <p:cNvPr id="2121" name="Google Shape;2121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43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2" name="Google Shape;2122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23" name="Google Shape;2123;p18"/>
            <p:cNvGrpSpPr/>
            <p:nvPr/>
          </p:nvGrpSpPr>
          <p:grpSpPr>
            <a:xfrm>
              <a:off x="1661724" y="1787928"/>
              <a:ext cx="559300" cy="561807"/>
              <a:chOff x="1813" y="0"/>
              <a:chExt cx="809173" cy="812800"/>
            </a:xfrm>
          </p:grpSpPr>
          <p:sp>
            <p:nvSpPr>
              <p:cNvPr id="2124" name="Google Shape;2124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03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5" name="Google Shape;2125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26" name="Google Shape;2126;p18"/>
            <p:cNvGrpSpPr/>
            <p:nvPr/>
          </p:nvGrpSpPr>
          <p:grpSpPr>
            <a:xfrm>
              <a:off x="1661724" y="893964"/>
              <a:ext cx="559300" cy="561807"/>
              <a:chOff x="1813" y="0"/>
              <a:chExt cx="809173" cy="812800"/>
            </a:xfrm>
          </p:grpSpPr>
          <p:sp>
            <p:nvSpPr>
              <p:cNvPr id="2127" name="Google Shape;2127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7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8" name="Google Shape;2128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29" name="Google Shape;2129;p18"/>
            <p:cNvGrpSpPr/>
            <p:nvPr/>
          </p:nvGrpSpPr>
          <p:grpSpPr>
            <a:xfrm>
              <a:off x="1661724" y="0"/>
              <a:ext cx="559300" cy="561807"/>
              <a:chOff x="1813" y="0"/>
              <a:chExt cx="809173" cy="812800"/>
            </a:xfrm>
          </p:grpSpPr>
          <p:sp>
            <p:nvSpPr>
              <p:cNvPr id="2130" name="Google Shape;2130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33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1" name="Google Shape;2131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32" name="Google Shape;2132;p18"/>
            <p:cNvGrpSpPr/>
            <p:nvPr/>
          </p:nvGrpSpPr>
          <p:grpSpPr>
            <a:xfrm>
              <a:off x="2491960" y="5363784"/>
              <a:ext cx="559300" cy="561807"/>
              <a:chOff x="1813" y="0"/>
              <a:chExt cx="809173" cy="812800"/>
            </a:xfrm>
          </p:grpSpPr>
          <p:sp>
            <p:nvSpPr>
              <p:cNvPr id="2133" name="Google Shape;2133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49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4" name="Google Shape;2134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35" name="Google Shape;2135;p18"/>
            <p:cNvGrpSpPr/>
            <p:nvPr/>
          </p:nvGrpSpPr>
          <p:grpSpPr>
            <a:xfrm>
              <a:off x="2491960" y="4469820"/>
              <a:ext cx="559300" cy="561807"/>
              <a:chOff x="1813" y="0"/>
              <a:chExt cx="809173" cy="812800"/>
            </a:xfrm>
          </p:grpSpPr>
          <p:sp>
            <p:nvSpPr>
              <p:cNvPr id="2136" name="Google Shape;2136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13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7" name="Google Shape;2137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38" name="Google Shape;2138;p18"/>
            <p:cNvGrpSpPr/>
            <p:nvPr/>
          </p:nvGrpSpPr>
          <p:grpSpPr>
            <a:xfrm>
              <a:off x="2491960" y="3575856"/>
              <a:ext cx="559300" cy="561807"/>
              <a:chOff x="1813" y="0"/>
              <a:chExt cx="809173" cy="812800"/>
            </a:xfrm>
          </p:grpSpPr>
          <p:sp>
            <p:nvSpPr>
              <p:cNvPr id="2139" name="Google Shape;2139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74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0" name="Google Shape;2140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41" name="Google Shape;2141;p18"/>
            <p:cNvGrpSpPr/>
            <p:nvPr/>
          </p:nvGrpSpPr>
          <p:grpSpPr>
            <a:xfrm>
              <a:off x="2491960" y="2681892"/>
              <a:ext cx="559300" cy="561807"/>
              <a:chOff x="1813" y="0"/>
              <a:chExt cx="809173" cy="812800"/>
            </a:xfrm>
          </p:grpSpPr>
          <p:sp>
            <p:nvSpPr>
              <p:cNvPr id="2142" name="Google Shape;2142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43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3" name="Google Shape;2143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44" name="Google Shape;2144;p18"/>
            <p:cNvGrpSpPr/>
            <p:nvPr/>
          </p:nvGrpSpPr>
          <p:grpSpPr>
            <a:xfrm>
              <a:off x="2491960" y="1787928"/>
              <a:ext cx="559300" cy="561807"/>
              <a:chOff x="1813" y="0"/>
              <a:chExt cx="809173" cy="812800"/>
            </a:xfrm>
          </p:grpSpPr>
          <p:sp>
            <p:nvSpPr>
              <p:cNvPr id="2145" name="Google Shape;2145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03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6" name="Google Shape;2146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47" name="Google Shape;2147;p18"/>
            <p:cNvGrpSpPr/>
            <p:nvPr/>
          </p:nvGrpSpPr>
          <p:grpSpPr>
            <a:xfrm>
              <a:off x="2491960" y="893964"/>
              <a:ext cx="559300" cy="561807"/>
              <a:chOff x="1813" y="0"/>
              <a:chExt cx="809173" cy="812800"/>
            </a:xfrm>
          </p:grpSpPr>
          <p:sp>
            <p:nvSpPr>
              <p:cNvPr id="2148" name="Google Shape;2148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7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9" name="Google Shape;2149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50" name="Google Shape;2150;p18"/>
            <p:cNvGrpSpPr/>
            <p:nvPr/>
          </p:nvGrpSpPr>
          <p:grpSpPr>
            <a:xfrm>
              <a:off x="2491960" y="0"/>
              <a:ext cx="559300" cy="561807"/>
              <a:chOff x="1813" y="0"/>
              <a:chExt cx="809173" cy="812800"/>
            </a:xfrm>
          </p:grpSpPr>
          <p:sp>
            <p:nvSpPr>
              <p:cNvPr id="2151" name="Google Shape;2151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33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2" name="Google Shape;2152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53" name="Google Shape;2153;p18"/>
            <p:cNvGrpSpPr/>
            <p:nvPr/>
          </p:nvGrpSpPr>
          <p:grpSpPr>
            <a:xfrm>
              <a:off x="3322195" y="5363784"/>
              <a:ext cx="559300" cy="561807"/>
              <a:chOff x="1813" y="0"/>
              <a:chExt cx="809173" cy="812800"/>
            </a:xfrm>
          </p:grpSpPr>
          <p:sp>
            <p:nvSpPr>
              <p:cNvPr id="2154" name="Google Shape;2154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49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5" name="Google Shape;2155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56" name="Google Shape;2156;p18"/>
            <p:cNvGrpSpPr/>
            <p:nvPr/>
          </p:nvGrpSpPr>
          <p:grpSpPr>
            <a:xfrm>
              <a:off x="3322195" y="4469820"/>
              <a:ext cx="559300" cy="561807"/>
              <a:chOff x="1813" y="0"/>
              <a:chExt cx="809173" cy="812800"/>
            </a:xfrm>
          </p:grpSpPr>
          <p:sp>
            <p:nvSpPr>
              <p:cNvPr id="2157" name="Google Shape;2157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13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8" name="Google Shape;2158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59" name="Google Shape;2159;p18"/>
            <p:cNvGrpSpPr/>
            <p:nvPr/>
          </p:nvGrpSpPr>
          <p:grpSpPr>
            <a:xfrm>
              <a:off x="3322195" y="3575856"/>
              <a:ext cx="559300" cy="561807"/>
              <a:chOff x="1813" y="0"/>
              <a:chExt cx="809173" cy="812800"/>
            </a:xfrm>
          </p:grpSpPr>
          <p:sp>
            <p:nvSpPr>
              <p:cNvPr id="2160" name="Google Shape;2160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74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1" name="Google Shape;2161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62" name="Google Shape;2162;p18"/>
            <p:cNvGrpSpPr/>
            <p:nvPr/>
          </p:nvGrpSpPr>
          <p:grpSpPr>
            <a:xfrm>
              <a:off x="3322195" y="2681892"/>
              <a:ext cx="559300" cy="561807"/>
              <a:chOff x="1813" y="0"/>
              <a:chExt cx="809173" cy="812800"/>
            </a:xfrm>
          </p:grpSpPr>
          <p:sp>
            <p:nvSpPr>
              <p:cNvPr id="2163" name="Google Shape;2163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43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4" name="Google Shape;2164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65" name="Google Shape;2165;p18"/>
            <p:cNvGrpSpPr/>
            <p:nvPr/>
          </p:nvGrpSpPr>
          <p:grpSpPr>
            <a:xfrm>
              <a:off x="3322195" y="1787928"/>
              <a:ext cx="559300" cy="561807"/>
              <a:chOff x="1813" y="0"/>
              <a:chExt cx="809173" cy="812800"/>
            </a:xfrm>
          </p:grpSpPr>
          <p:sp>
            <p:nvSpPr>
              <p:cNvPr id="2166" name="Google Shape;2166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03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7" name="Google Shape;2167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68" name="Google Shape;2168;p18"/>
            <p:cNvGrpSpPr/>
            <p:nvPr/>
          </p:nvGrpSpPr>
          <p:grpSpPr>
            <a:xfrm>
              <a:off x="3322195" y="893964"/>
              <a:ext cx="559300" cy="561807"/>
              <a:chOff x="1813" y="0"/>
              <a:chExt cx="809173" cy="812800"/>
            </a:xfrm>
          </p:grpSpPr>
          <p:sp>
            <p:nvSpPr>
              <p:cNvPr id="2169" name="Google Shape;2169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7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0" name="Google Shape;2170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71" name="Google Shape;2171;p18"/>
            <p:cNvGrpSpPr/>
            <p:nvPr/>
          </p:nvGrpSpPr>
          <p:grpSpPr>
            <a:xfrm>
              <a:off x="3322195" y="0"/>
              <a:ext cx="559300" cy="561807"/>
              <a:chOff x="1813" y="0"/>
              <a:chExt cx="809173" cy="812800"/>
            </a:xfrm>
          </p:grpSpPr>
          <p:sp>
            <p:nvSpPr>
              <p:cNvPr id="2172" name="Google Shape;2172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33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3" name="Google Shape;2173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74" name="Google Shape;2174;p18"/>
            <p:cNvGrpSpPr/>
            <p:nvPr/>
          </p:nvGrpSpPr>
          <p:grpSpPr>
            <a:xfrm>
              <a:off x="4152431" y="5363784"/>
              <a:ext cx="559300" cy="561807"/>
              <a:chOff x="1813" y="0"/>
              <a:chExt cx="809173" cy="812800"/>
            </a:xfrm>
          </p:grpSpPr>
          <p:sp>
            <p:nvSpPr>
              <p:cNvPr id="2175" name="Google Shape;2175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49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6" name="Google Shape;2176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77" name="Google Shape;2177;p18"/>
            <p:cNvGrpSpPr/>
            <p:nvPr/>
          </p:nvGrpSpPr>
          <p:grpSpPr>
            <a:xfrm>
              <a:off x="4152431" y="4469820"/>
              <a:ext cx="559300" cy="561807"/>
              <a:chOff x="1813" y="0"/>
              <a:chExt cx="809173" cy="812800"/>
            </a:xfrm>
          </p:grpSpPr>
          <p:sp>
            <p:nvSpPr>
              <p:cNvPr id="2178" name="Google Shape;2178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13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9" name="Google Shape;2179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80" name="Google Shape;2180;p18"/>
            <p:cNvGrpSpPr/>
            <p:nvPr/>
          </p:nvGrpSpPr>
          <p:grpSpPr>
            <a:xfrm>
              <a:off x="4152431" y="3575856"/>
              <a:ext cx="559300" cy="561807"/>
              <a:chOff x="1813" y="0"/>
              <a:chExt cx="809173" cy="812800"/>
            </a:xfrm>
          </p:grpSpPr>
          <p:sp>
            <p:nvSpPr>
              <p:cNvPr id="2181" name="Google Shape;2181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74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2" name="Google Shape;2182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83" name="Google Shape;2183;p18"/>
            <p:cNvGrpSpPr/>
            <p:nvPr/>
          </p:nvGrpSpPr>
          <p:grpSpPr>
            <a:xfrm>
              <a:off x="4152431" y="2681892"/>
              <a:ext cx="559300" cy="561807"/>
              <a:chOff x="1813" y="0"/>
              <a:chExt cx="809173" cy="812800"/>
            </a:xfrm>
          </p:grpSpPr>
          <p:sp>
            <p:nvSpPr>
              <p:cNvPr id="2184" name="Google Shape;2184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43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5" name="Google Shape;2185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86" name="Google Shape;2186;p18"/>
            <p:cNvGrpSpPr/>
            <p:nvPr/>
          </p:nvGrpSpPr>
          <p:grpSpPr>
            <a:xfrm>
              <a:off x="4152431" y="1787928"/>
              <a:ext cx="559300" cy="561807"/>
              <a:chOff x="1813" y="0"/>
              <a:chExt cx="809173" cy="812800"/>
            </a:xfrm>
          </p:grpSpPr>
          <p:sp>
            <p:nvSpPr>
              <p:cNvPr id="2187" name="Google Shape;2187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03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8" name="Google Shape;2188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89" name="Google Shape;2189;p18"/>
            <p:cNvGrpSpPr/>
            <p:nvPr/>
          </p:nvGrpSpPr>
          <p:grpSpPr>
            <a:xfrm>
              <a:off x="4152431" y="893964"/>
              <a:ext cx="559300" cy="561807"/>
              <a:chOff x="1813" y="0"/>
              <a:chExt cx="809173" cy="812800"/>
            </a:xfrm>
          </p:grpSpPr>
          <p:sp>
            <p:nvSpPr>
              <p:cNvPr id="2190" name="Google Shape;2190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7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1" name="Google Shape;2191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92" name="Google Shape;2192;p18"/>
            <p:cNvGrpSpPr/>
            <p:nvPr/>
          </p:nvGrpSpPr>
          <p:grpSpPr>
            <a:xfrm>
              <a:off x="4152431" y="0"/>
              <a:ext cx="559300" cy="561807"/>
              <a:chOff x="1813" y="0"/>
              <a:chExt cx="809173" cy="812800"/>
            </a:xfrm>
          </p:grpSpPr>
          <p:sp>
            <p:nvSpPr>
              <p:cNvPr id="2193" name="Google Shape;2193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33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4" name="Google Shape;2194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95" name="Google Shape;2195;p18"/>
            <p:cNvGrpSpPr/>
            <p:nvPr/>
          </p:nvGrpSpPr>
          <p:grpSpPr>
            <a:xfrm>
              <a:off x="4982666" y="5363784"/>
              <a:ext cx="559300" cy="561807"/>
              <a:chOff x="1813" y="0"/>
              <a:chExt cx="809173" cy="812800"/>
            </a:xfrm>
          </p:grpSpPr>
          <p:sp>
            <p:nvSpPr>
              <p:cNvPr id="2196" name="Google Shape;2196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49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7" name="Google Shape;2197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98" name="Google Shape;2198;p18"/>
            <p:cNvGrpSpPr/>
            <p:nvPr/>
          </p:nvGrpSpPr>
          <p:grpSpPr>
            <a:xfrm>
              <a:off x="4982666" y="4469820"/>
              <a:ext cx="559300" cy="561807"/>
              <a:chOff x="1813" y="0"/>
              <a:chExt cx="809173" cy="812800"/>
            </a:xfrm>
          </p:grpSpPr>
          <p:sp>
            <p:nvSpPr>
              <p:cNvPr id="2199" name="Google Shape;2199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13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0" name="Google Shape;2200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01" name="Google Shape;2201;p18"/>
            <p:cNvGrpSpPr/>
            <p:nvPr/>
          </p:nvGrpSpPr>
          <p:grpSpPr>
            <a:xfrm>
              <a:off x="4982666" y="3575856"/>
              <a:ext cx="559300" cy="561807"/>
              <a:chOff x="1813" y="0"/>
              <a:chExt cx="809173" cy="812800"/>
            </a:xfrm>
          </p:grpSpPr>
          <p:sp>
            <p:nvSpPr>
              <p:cNvPr id="2202" name="Google Shape;2202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74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3" name="Google Shape;2203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04" name="Google Shape;2204;p18"/>
            <p:cNvGrpSpPr/>
            <p:nvPr/>
          </p:nvGrpSpPr>
          <p:grpSpPr>
            <a:xfrm>
              <a:off x="4982666" y="2681892"/>
              <a:ext cx="559300" cy="561807"/>
              <a:chOff x="1813" y="0"/>
              <a:chExt cx="809173" cy="812800"/>
            </a:xfrm>
          </p:grpSpPr>
          <p:sp>
            <p:nvSpPr>
              <p:cNvPr id="2205" name="Google Shape;2205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43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6" name="Google Shape;2206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07" name="Google Shape;2207;p18"/>
            <p:cNvGrpSpPr/>
            <p:nvPr/>
          </p:nvGrpSpPr>
          <p:grpSpPr>
            <a:xfrm>
              <a:off x="4982666" y="1787928"/>
              <a:ext cx="559300" cy="561807"/>
              <a:chOff x="1813" y="0"/>
              <a:chExt cx="809173" cy="812800"/>
            </a:xfrm>
          </p:grpSpPr>
          <p:sp>
            <p:nvSpPr>
              <p:cNvPr id="2208" name="Google Shape;2208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03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9" name="Google Shape;2209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10" name="Google Shape;2210;p18"/>
            <p:cNvGrpSpPr/>
            <p:nvPr/>
          </p:nvGrpSpPr>
          <p:grpSpPr>
            <a:xfrm>
              <a:off x="4982666" y="893964"/>
              <a:ext cx="559300" cy="561807"/>
              <a:chOff x="1813" y="0"/>
              <a:chExt cx="809173" cy="812800"/>
            </a:xfrm>
          </p:grpSpPr>
          <p:sp>
            <p:nvSpPr>
              <p:cNvPr id="2211" name="Google Shape;2211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7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2" name="Google Shape;2212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13" name="Google Shape;2213;p18"/>
            <p:cNvGrpSpPr/>
            <p:nvPr/>
          </p:nvGrpSpPr>
          <p:grpSpPr>
            <a:xfrm>
              <a:off x="4982666" y="0"/>
              <a:ext cx="559300" cy="561807"/>
              <a:chOff x="1813" y="0"/>
              <a:chExt cx="809173" cy="812800"/>
            </a:xfrm>
          </p:grpSpPr>
          <p:sp>
            <p:nvSpPr>
              <p:cNvPr id="2214" name="Google Shape;2214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33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5" name="Google Shape;2215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16" name="Google Shape;2216;p18"/>
            <p:cNvGrpSpPr/>
            <p:nvPr/>
          </p:nvGrpSpPr>
          <p:grpSpPr>
            <a:xfrm>
              <a:off x="5812902" y="5363784"/>
              <a:ext cx="559300" cy="561807"/>
              <a:chOff x="1813" y="0"/>
              <a:chExt cx="809173" cy="812800"/>
            </a:xfrm>
          </p:grpSpPr>
          <p:sp>
            <p:nvSpPr>
              <p:cNvPr id="2217" name="Google Shape;2217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49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8" name="Google Shape;2218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19" name="Google Shape;2219;p18"/>
            <p:cNvGrpSpPr/>
            <p:nvPr/>
          </p:nvGrpSpPr>
          <p:grpSpPr>
            <a:xfrm>
              <a:off x="5812902" y="4469820"/>
              <a:ext cx="559300" cy="561807"/>
              <a:chOff x="1813" y="0"/>
              <a:chExt cx="809173" cy="812800"/>
            </a:xfrm>
          </p:grpSpPr>
          <p:sp>
            <p:nvSpPr>
              <p:cNvPr id="2220" name="Google Shape;2220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13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1" name="Google Shape;2221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22" name="Google Shape;2222;p18"/>
            <p:cNvGrpSpPr/>
            <p:nvPr/>
          </p:nvGrpSpPr>
          <p:grpSpPr>
            <a:xfrm>
              <a:off x="5812902" y="3575856"/>
              <a:ext cx="559300" cy="561807"/>
              <a:chOff x="1813" y="0"/>
              <a:chExt cx="809173" cy="812800"/>
            </a:xfrm>
          </p:grpSpPr>
          <p:sp>
            <p:nvSpPr>
              <p:cNvPr id="2223" name="Google Shape;2223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74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4" name="Google Shape;2224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25" name="Google Shape;2225;p18"/>
            <p:cNvGrpSpPr/>
            <p:nvPr/>
          </p:nvGrpSpPr>
          <p:grpSpPr>
            <a:xfrm>
              <a:off x="5812902" y="2681892"/>
              <a:ext cx="559300" cy="561807"/>
              <a:chOff x="1813" y="0"/>
              <a:chExt cx="809173" cy="812800"/>
            </a:xfrm>
          </p:grpSpPr>
          <p:sp>
            <p:nvSpPr>
              <p:cNvPr id="2226" name="Google Shape;2226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43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7" name="Google Shape;2227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28" name="Google Shape;2228;p18"/>
            <p:cNvGrpSpPr/>
            <p:nvPr/>
          </p:nvGrpSpPr>
          <p:grpSpPr>
            <a:xfrm>
              <a:off x="5812902" y="1787928"/>
              <a:ext cx="559300" cy="561807"/>
              <a:chOff x="1813" y="0"/>
              <a:chExt cx="809173" cy="812800"/>
            </a:xfrm>
          </p:grpSpPr>
          <p:sp>
            <p:nvSpPr>
              <p:cNvPr id="2229" name="Google Shape;2229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03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0" name="Google Shape;2230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31" name="Google Shape;2231;p18"/>
            <p:cNvGrpSpPr/>
            <p:nvPr/>
          </p:nvGrpSpPr>
          <p:grpSpPr>
            <a:xfrm>
              <a:off x="5812902" y="893964"/>
              <a:ext cx="559300" cy="561807"/>
              <a:chOff x="1813" y="0"/>
              <a:chExt cx="809173" cy="812800"/>
            </a:xfrm>
          </p:grpSpPr>
          <p:sp>
            <p:nvSpPr>
              <p:cNvPr id="2232" name="Google Shape;2232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7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3" name="Google Shape;2233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34" name="Google Shape;2234;p18"/>
            <p:cNvGrpSpPr/>
            <p:nvPr/>
          </p:nvGrpSpPr>
          <p:grpSpPr>
            <a:xfrm>
              <a:off x="5812902" y="0"/>
              <a:ext cx="559300" cy="561807"/>
              <a:chOff x="1813" y="0"/>
              <a:chExt cx="809173" cy="812800"/>
            </a:xfrm>
          </p:grpSpPr>
          <p:sp>
            <p:nvSpPr>
              <p:cNvPr id="2235" name="Google Shape;2235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33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6" name="Google Shape;2236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237" name="Google Shape;2237;p18"/>
          <p:cNvGrpSpPr/>
          <p:nvPr/>
        </p:nvGrpSpPr>
        <p:grpSpPr>
          <a:xfrm>
            <a:off x="0" y="-108496"/>
            <a:ext cx="18288118" cy="3195091"/>
            <a:chOff x="0" y="-28575"/>
            <a:chExt cx="4816592" cy="841500"/>
          </a:xfrm>
        </p:grpSpPr>
        <p:sp>
          <p:nvSpPr>
            <p:cNvPr id="2238" name="Google Shape;2238;p18"/>
            <p:cNvSpPr/>
            <p:nvPr/>
          </p:nvSpPr>
          <p:spPr>
            <a:xfrm>
              <a:off x="0" y="0"/>
              <a:ext cx="4816592" cy="361244"/>
            </a:xfrm>
            <a:custGeom>
              <a:rect b="b" l="l" r="r" t="t"/>
              <a:pathLst>
                <a:path extrusionOk="0" h="361244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361244"/>
                  </a:lnTo>
                  <a:lnTo>
                    <a:pt x="0" y="361244"/>
                  </a:lnTo>
                  <a:close/>
                </a:path>
              </a:pathLst>
            </a:custGeom>
            <a:solidFill>
              <a:srgbClr val="7D2AE8"/>
            </a:solidFill>
            <a:ln>
              <a:noFill/>
            </a:ln>
          </p:spPr>
        </p:sp>
        <p:sp>
          <p:nvSpPr>
            <p:cNvPr id="2239" name="Google Shape;2239;p18"/>
            <p:cNvSpPr txBox="1"/>
            <p:nvPr/>
          </p:nvSpPr>
          <p:spPr>
            <a:xfrm>
              <a:off x="0" y="-28575"/>
              <a:ext cx="812700" cy="84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0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40" name="Google Shape;2240;p18"/>
          <p:cNvGrpSpPr/>
          <p:nvPr/>
        </p:nvGrpSpPr>
        <p:grpSpPr>
          <a:xfrm>
            <a:off x="16504201" y="8685396"/>
            <a:ext cx="1241064" cy="1241064"/>
            <a:chOff x="0" y="0"/>
            <a:chExt cx="812800" cy="812800"/>
          </a:xfrm>
        </p:grpSpPr>
        <p:sp>
          <p:nvSpPr>
            <p:cNvPr id="2241" name="Google Shape;2241;p18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40926"/>
            </a:solidFill>
            <a:ln>
              <a:noFill/>
            </a:ln>
          </p:spPr>
        </p:sp>
        <p:sp>
          <p:nvSpPr>
            <p:cNvPr id="2242" name="Google Shape;2242;p18"/>
            <p:cNvSpPr txBox="1"/>
            <p:nvPr/>
          </p:nvSpPr>
          <p:spPr>
            <a:xfrm>
              <a:off x="0" y="0"/>
              <a:ext cx="812700" cy="81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2450" lIns="72450" spcFirstLastPara="1" rIns="72450" wrap="square" tIns="72450">
              <a:noAutofit/>
            </a:bodyPr>
            <a:lstStyle/>
            <a:p>
              <a:pPr indent="0" lvl="0" marL="0" marR="0" rtl="0" algn="ctr">
                <a:lnSpc>
                  <a:spcPct val="971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43" name="Google Shape;2243;p18"/>
          <p:cNvGrpSpPr/>
          <p:nvPr/>
        </p:nvGrpSpPr>
        <p:grpSpPr>
          <a:xfrm>
            <a:off x="0" y="1371600"/>
            <a:ext cx="1241064" cy="1241064"/>
            <a:chOff x="0" y="0"/>
            <a:chExt cx="812800" cy="812800"/>
          </a:xfrm>
        </p:grpSpPr>
        <p:sp>
          <p:nvSpPr>
            <p:cNvPr id="2244" name="Google Shape;2244;p18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40926"/>
            </a:solidFill>
            <a:ln>
              <a:noFill/>
            </a:ln>
          </p:spPr>
        </p:sp>
        <p:sp>
          <p:nvSpPr>
            <p:cNvPr id="2245" name="Google Shape;2245;p18"/>
            <p:cNvSpPr txBox="1"/>
            <p:nvPr/>
          </p:nvSpPr>
          <p:spPr>
            <a:xfrm>
              <a:off x="0" y="0"/>
              <a:ext cx="812700" cy="81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2450" lIns="72450" spcFirstLastPara="1" rIns="72450" wrap="square" tIns="72450">
              <a:noAutofit/>
            </a:bodyPr>
            <a:lstStyle/>
            <a:p>
              <a:pPr indent="0" lvl="0" marL="0" marR="0" rtl="0" algn="ctr">
                <a:lnSpc>
                  <a:spcPct val="971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46" name="Google Shape;2246;p18"/>
          <p:cNvGrpSpPr/>
          <p:nvPr/>
        </p:nvGrpSpPr>
        <p:grpSpPr>
          <a:xfrm>
            <a:off x="1241073" y="685800"/>
            <a:ext cx="685841" cy="685841"/>
            <a:chOff x="0" y="0"/>
            <a:chExt cx="812800" cy="812800"/>
          </a:xfrm>
        </p:grpSpPr>
        <p:sp>
          <p:nvSpPr>
            <p:cNvPr id="2247" name="Google Shape;2247;p18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40926"/>
            </a:solidFill>
            <a:ln>
              <a:noFill/>
            </a:ln>
          </p:spPr>
        </p:sp>
        <p:sp>
          <p:nvSpPr>
            <p:cNvPr id="2248" name="Google Shape;2248;p18"/>
            <p:cNvSpPr txBox="1"/>
            <p:nvPr/>
          </p:nvSpPr>
          <p:spPr>
            <a:xfrm>
              <a:off x="0" y="0"/>
              <a:ext cx="812700" cy="81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2450" lIns="72450" spcFirstLastPara="1" rIns="72450" wrap="square" tIns="72450">
              <a:noAutofit/>
            </a:bodyPr>
            <a:lstStyle/>
            <a:p>
              <a:pPr indent="0" lvl="0" marL="0" marR="0" rtl="0" algn="ctr">
                <a:lnSpc>
                  <a:spcPct val="971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49" name="Google Shape;2249;p18"/>
          <p:cNvGrpSpPr/>
          <p:nvPr/>
        </p:nvGrpSpPr>
        <p:grpSpPr>
          <a:xfrm>
            <a:off x="16504201" y="7065910"/>
            <a:ext cx="347104" cy="347104"/>
            <a:chOff x="0" y="0"/>
            <a:chExt cx="812700" cy="812700"/>
          </a:xfrm>
        </p:grpSpPr>
        <p:sp>
          <p:nvSpPr>
            <p:cNvPr id="2250" name="Google Shape;2250;p18"/>
            <p:cNvSpPr/>
            <p:nvPr/>
          </p:nvSpPr>
          <p:spPr>
            <a:xfrm>
              <a:off x="0" y="0"/>
              <a:ext cx="406400" cy="454328"/>
            </a:xfrm>
            <a:custGeom>
              <a:rect b="b" l="l" r="r" t="t"/>
              <a:pathLst>
                <a:path extrusionOk="0" h="454328" w="406400">
                  <a:moveTo>
                    <a:pt x="0" y="0"/>
                  </a:moveTo>
                  <a:lnTo>
                    <a:pt x="406400" y="0"/>
                  </a:lnTo>
                  <a:lnTo>
                    <a:pt x="406400" y="454328"/>
                  </a:lnTo>
                  <a:lnTo>
                    <a:pt x="0" y="4543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2251" name="Google Shape;2251;p18"/>
            <p:cNvSpPr txBox="1"/>
            <p:nvPr/>
          </p:nvSpPr>
          <p:spPr>
            <a:xfrm>
              <a:off x="0" y="0"/>
              <a:ext cx="812700" cy="81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2450" lIns="72450" spcFirstLastPara="1" rIns="72450" wrap="square" tIns="72450">
              <a:noAutofit/>
            </a:bodyPr>
            <a:lstStyle/>
            <a:p>
              <a:pPr indent="0" lvl="0" marL="0" marR="0" rtl="0" algn="ctr">
                <a:lnSpc>
                  <a:spcPct val="971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52" name="Google Shape;2252;p18"/>
          <p:cNvSpPr txBox="1"/>
          <p:nvPr/>
        </p:nvSpPr>
        <p:spPr>
          <a:xfrm>
            <a:off x="3310694" y="333375"/>
            <a:ext cx="116667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>
                <a:solidFill>
                  <a:srgbClr val="DEC0F1"/>
                </a:solidFill>
                <a:latin typeface="Nunito Sans"/>
                <a:ea typeface="Nunito Sans"/>
                <a:cs typeface="Nunito Sans"/>
                <a:sym typeface="Nunito Sans"/>
              </a:rPr>
              <a:t>Global</a:t>
            </a:r>
            <a:r>
              <a:rPr lang="en-US" sz="4500">
                <a:solidFill>
                  <a:srgbClr val="DEC0F1"/>
                </a:solidFill>
                <a:latin typeface="Nunito Sans"/>
                <a:ea typeface="Nunito Sans"/>
                <a:cs typeface="Nunito Sans"/>
                <a:sym typeface="Nunito Sans"/>
              </a:rPr>
              <a:t> </a:t>
            </a:r>
            <a:r>
              <a:rPr lang="en-US" sz="4500">
                <a:solidFill>
                  <a:srgbClr val="DEC0F1"/>
                </a:solidFill>
                <a:latin typeface="Nunito Sans"/>
                <a:ea typeface="Nunito Sans"/>
                <a:cs typeface="Nunito Sans"/>
                <a:sym typeface="Nunito Sans"/>
              </a:rPr>
              <a:t>Data Preprocessing </a:t>
            </a:r>
            <a:endParaRPr/>
          </a:p>
        </p:txBody>
      </p:sp>
      <p:sp>
        <p:nvSpPr>
          <p:cNvPr id="2253" name="Google Shape;2253;p18"/>
          <p:cNvSpPr txBox="1"/>
          <p:nvPr/>
        </p:nvSpPr>
        <p:spPr>
          <a:xfrm>
            <a:off x="2041375" y="2003950"/>
            <a:ext cx="15124800" cy="57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82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AutoNum type="arabicPeriod"/>
            </a:pPr>
            <a:r>
              <a:rPr lang="en-US" sz="4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Create mapping of image to captions</a:t>
            </a:r>
            <a:endParaRPr sz="4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82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AutoNum type="arabicPeriod"/>
            </a:pPr>
            <a:r>
              <a:rPr lang="en-US" sz="4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Caption text cleaning</a:t>
            </a:r>
            <a:endParaRPr sz="4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82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AutoNum type="arabicPeriod"/>
            </a:pPr>
            <a:r>
              <a:rPr lang="en-US" sz="4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Tokenization</a:t>
            </a:r>
            <a:endParaRPr sz="4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82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AutoNum type="arabicPeriod"/>
            </a:pPr>
            <a:r>
              <a:rPr lang="en-US" sz="4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Create data generator to get data in batch (avoids session crash)</a:t>
            </a:r>
            <a:endParaRPr sz="4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82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AutoNum type="arabicPeriod"/>
            </a:pPr>
            <a:r>
              <a:rPr lang="en-US" sz="4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Split the data into test and train</a:t>
            </a:r>
            <a:endParaRPr sz="4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2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2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2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2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2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2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EC0F1"/>
        </a:solidFill>
      </p:bgPr>
    </p:bg>
    <p:spTree>
      <p:nvGrpSpPr>
        <p:cNvPr id="2257" name="Shape 2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8" name="Google Shape;2258;p19"/>
          <p:cNvPicPr preferRelativeResize="0"/>
          <p:nvPr/>
        </p:nvPicPr>
        <p:blipFill rotWithShape="1">
          <a:blip r:embed="rId3">
            <a:alphaModFix/>
          </a:blip>
          <a:srcRect b="7784" l="0" r="0" t="7784"/>
          <a:stretch/>
        </p:blipFill>
        <p:spPr>
          <a:xfrm>
            <a:off x="0" y="0"/>
            <a:ext cx="18288003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59" name="Google Shape;2259;p19"/>
          <p:cNvGrpSpPr/>
          <p:nvPr/>
        </p:nvGrpSpPr>
        <p:grpSpPr>
          <a:xfrm>
            <a:off x="0" y="-108496"/>
            <a:ext cx="18288118" cy="3195091"/>
            <a:chOff x="0" y="-28575"/>
            <a:chExt cx="4816592" cy="841500"/>
          </a:xfrm>
        </p:grpSpPr>
        <p:sp>
          <p:nvSpPr>
            <p:cNvPr id="2260" name="Google Shape;2260;p19"/>
            <p:cNvSpPr/>
            <p:nvPr/>
          </p:nvSpPr>
          <p:spPr>
            <a:xfrm>
              <a:off x="0" y="0"/>
              <a:ext cx="4816592" cy="361244"/>
            </a:xfrm>
            <a:custGeom>
              <a:rect b="b" l="l" r="r" t="t"/>
              <a:pathLst>
                <a:path extrusionOk="0" h="361244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361244"/>
                  </a:lnTo>
                  <a:lnTo>
                    <a:pt x="0" y="361244"/>
                  </a:lnTo>
                  <a:close/>
                </a:path>
              </a:pathLst>
            </a:custGeom>
            <a:solidFill>
              <a:srgbClr val="7D2AE8"/>
            </a:solidFill>
            <a:ln>
              <a:noFill/>
            </a:ln>
          </p:spPr>
        </p:sp>
        <p:sp>
          <p:nvSpPr>
            <p:cNvPr id="2261" name="Google Shape;2261;p19"/>
            <p:cNvSpPr txBox="1"/>
            <p:nvPr/>
          </p:nvSpPr>
          <p:spPr>
            <a:xfrm>
              <a:off x="0" y="-28575"/>
              <a:ext cx="812700" cy="84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0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62" name="Google Shape;2262;p19"/>
          <p:cNvGrpSpPr/>
          <p:nvPr/>
        </p:nvGrpSpPr>
        <p:grpSpPr>
          <a:xfrm>
            <a:off x="16504201" y="8685396"/>
            <a:ext cx="1241064" cy="1241064"/>
            <a:chOff x="0" y="0"/>
            <a:chExt cx="812800" cy="812800"/>
          </a:xfrm>
        </p:grpSpPr>
        <p:sp>
          <p:nvSpPr>
            <p:cNvPr id="2263" name="Google Shape;2263;p19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40926"/>
            </a:solidFill>
            <a:ln>
              <a:noFill/>
            </a:ln>
          </p:spPr>
        </p:sp>
        <p:sp>
          <p:nvSpPr>
            <p:cNvPr id="2264" name="Google Shape;2264;p19"/>
            <p:cNvSpPr txBox="1"/>
            <p:nvPr/>
          </p:nvSpPr>
          <p:spPr>
            <a:xfrm>
              <a:off x="0" y="0"/>
              <a:ext cx="812700" cy="81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2450" lIns="72450" spcFirstLastPara="1" rIns="72450" wrap="square" tIns="72450">
              <a:noAutofit/>
            </a:bodyPr>
            <a:lstStyle/>
            <a:p>
              <a:pPr indent="0" lvl="0" marL="0" marR="0" rtl="0" algn="ctr">
                <a:lnSpc>
                  <a:spcPct val="971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65" name="Google Shape;2265;p19"/>
          <p:cNvGrpSpPr/>
          <p:nvPr/>
        </p:nvGrpSpPr>
        <p:grpSpPr>
          <a:xfrm>
            <a:off x="0" y="1371600"/>
            <a:ext cx="1241064" cy="1241064"/>
            <a:chOff x="0" y="0"/>
            <a:chExt cx="812800" cy="812800"/>
          </a:xfrm>
        </p:grpSpPr>
        <p:sp>
          <p:nvSpPr>
            <p:cNvPr id="2266" name="Google Shape;2266;p19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40926"/>
            </a:solidFill>
            <a:ln>
              <a:noFill/>
            </a:ln>
          </p:spPr>
        </p:sp>
        <p:sp>
          <p:nvSpPr>
            <p:cNvPr id="2267" name="Google Shape;2267;p19"/>
            <p:cNvSpPr txBox="1"/>
            <p:nvPr/>
          </p:nvSpPr>
          <p:spPr>
            <a:xfrm>
              <a:off x="0" y="0"/>
              <a:ext cx="812700" cy="81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2450" lIns="72450" spcFirstLastPara="1" rIns="72450" wrap="square" tIns="72450">
              <a:noAutofit/>
            </a:bodyPr>
            <a:lstStyle/>
            <a:p>
              <a:pPr indent="0" lvl="0" marL="0" marR="0" rtl="0" algn="ctr">
                <a:lnSpc>
                  <a:spcPct val="971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68" name="Google Shape;2268;p19"/>
          <p:cNvGrpSpPr/>
          <p:nvPr/>
        </p:nvGrpSpPr>
        <p:grpSpPr>
          <a:xfrm>
            <a:off x="1241073" y="685800"/>
            <a:ext cx="685841" cy="685841"/>
            <a:chOff x="0" y="0"/>
            <a:chExt cx="812800" cy="812800"/>
          </a:xfrm>
        </p:grpSpPr>
        <p:sp>
          <p:nvSpPr>
            <p:cNvPr id="2269" name="Google Shape;2269;p19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40926"/>
            </a:solidFill>
            <a:ln>
              <a:noFill/>
            </a:ln>
          </p:spPr>
        </p:sp>
        <p:sp>
          <p:nvSpPr>
            <p:cNvPr id="2270" name="Google Shape;2270;p19"/>
            <p:cNvSpPr txBox="1"/>
            <p:nvPr/>
          </p:nvSpPr>
          <p:spPr>
            <a:xfrm>
              <a:off x="0" y="0"/>
              <a:ext cx="812700" cy="81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2450" lIns="72450" spcFirstLastPara="1" rIns="72450" wrap="square" tIns="72450">
              <a:noAutofit/>
            </a:bodyPr>
            <a:lstStyle/>
            <a:p>
              <a:pPr indent="0" lvl="0" marL="0" marR="0" rtl="0" algn="ctr">
                <a:lnSpc>
                  <a:spcPct val="971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71" name="Google Shape;2271;p19"/>
          <p:cNvSpPr txBox="1"/>
          <p:nvPr/>
        </p:nvSpPr>
        <p:spPr>
          <a:xfrm>
            <a:off x="3310700" y="333375"/>
            <a:ext cx="11666700" cy="15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>
                <a:solidFill>
                  <a:srgbClr val="DEC0F1"/>
                </a:solidFill>
                <a:latin typeface="Nunito Sans"/>
                <a:ea typeface="Nunito Sans"/>
                <a:cs typeface="Nunito Sans"/>
                <a:sym typeface="Nunito Sans"/>
              </a:rPr>
              <a:t>Create mapping of image to captions</a:t>
            </a:r>
            <a:endParaRPr sz="4500">
              <a:solidFill>
                <a:srgbClr val="DEC0F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500">
              <a:solidFill>
                <a:srgbClr val="DEC0F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pic>
        <p:nvPicPr>
          <p:cNvPr id="2272" name="Google Shape;227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51078" y="1793100"/>
            <a:ext cx="14059250" cy="4759225"/>
          </a:xfrm>
          <a:prstGeom prst="rect">
            <a:avLst/>
          </a:prstGeom>
          <a:noFill/>
          <a:ln>
            <a:noFill/>
          </a:ln>
        </p:spPr>
      </p:pic>
      <p:sp>
        <p:nvSpPr>
          <p:cNvPr id="2273" name="Google Shape;2273;p19"/>
          <p:cNvSpPr txBox="1"/>
          <p:nvPr/>
        </p:nvSpPr>
        <p:spPr>
          <a:xfrm>
            <a:off x="2551075" y="7028125"/>
            <a:ext cx="13759200" cy="20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Roboto"/>
              <a:buChar char="●"/>
            </a:pPr>
            <a:r>
              <a:rPr lang="en-US" sz="2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This code processes a document containing image captions, and creates a Python dictionary called 'mapping' that stores the image-to-caption pairs.</a:t>
            </a:r>
            <a:endParaRPr sz="2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Roboto"/>
              <a:buChar char="●"/>
            </a:pPr>
            <a:r>
              <a:rPr lang="en-US" sz="2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It iterates through each line in the document and extracts the image ID and corresponding caption text by splitting them by a comma delimiter. It then removes the image file extension from the ID and stores the caption in a list associated with that ID in the 'mapping' dictionary.</a:t>
            </a:r>
            <a:endParaRPr sz="2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2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2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2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2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2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2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EC0F1"/>
        </a:solidFill>
      </p:bgPr>
    </p:bg>
    <p:spTree>
      <p:nvGrpSpPr>
        <p:cNvPr id="2277" name="Shape 2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8" name="Google Shape;2278;p20"/>
          <p:cNvPicPr preferRelativeResize="0"/>
          <p:nvPr/>
        </p:nvPicPr>
        <p:blipFill rotWithShape="1">
          <a:blip r:embed="rId3">
            <a:alphaModFix/>
          </a:blip>
          <a:srcRect b="7784" l="0" r="0" t="7784"/>
          <a:stretch/>
        </p:blipFill>
        <p:spPr>
          <a:xfrm>
            <a:off x="0" y="0"/>
            <a:ext cx="18288003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79" name="Google Shape;2279;p20"/>
          <p:cNvGrpSpPr/>
          <p:nvPr/>
        </p:nvGrpSpPr>
        <p:grpSpPr>
          <a:xfrm>
            <a:off x="0" y="-108496"/>
            <a:ext cx="18288118" cy="3195091"/>
            <a:chOff x="0" y="-28575"/>
            <a:chExt cx="4816592" cy="841500"/>
          </a:xfrm>
        </p:grpSpPr>
        <p:sp>
          <p:nvSpPr>
            <p:cNvPr id="2280" name="Google Shape;2280;p20"/>
            <p:cNvSpPr/>
            <p:nvPr/>
          </p:nvSpPr>
          <p:spPr>
            <a:xfrm>
              <a:off x="0" y="0"/>
              <a:ext cx="4816592" cy="361244"/>
            </a:xfrm>
            <a:custGeom>
              <a:rect b="b" l="l" r="r" t="t"/>
              <a:pathLst>
                <a:path extrusionOk="0" h="361244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361244"/>
                  </a:lnTo>
                  <a:lnTo>
                    <a:pt x="0" y="361244"/>
                  </a:lnTo>
                  <a:close/>
                </a:path>
              </a:pathLst>
            </a:custGeom>
            <a:solidFill>
              <a:srgbClr val="7D2AE8"/>
            </a:solidFill>
            <a:ln>
              <a:noFill/>
            </a:ln>
          </p:spPr>
        </p:sp>
        <p:sp>
          <p:nvSpPr>
            <p:cNvPr id="2281" name="Google Shape;2281;p20"/>
            <p:cNvSpPr txBox="1"/>
            <p:nvPr/>
          </p:nvSpPr>
          <p:spPr>
            <a:xfrm>
              <a:off x="0" y="-28575"/>
              <a:ext cx="812700" cy="84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0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82" name="Google Shape;2282;p20"/>
          <p:cNvGrpSpPr/>
          <p:nvPr/>
        </p:nvGrpSpPr>
        <p:grpSpPr>
          <a:xfrm>
            <a:off x="16504201" y="8685396"/>
            <a:ext cx="1241064" cy="1241064"/>
            <a:chOff x="0" y="0"/>
            <a:chExt cx="812800" cy="812800"/>
          </a:xfrm>
        </p:grpSpPr>
        <p:sp>
          <p:nvSpPr>
            <p:cNvPr id="2283" name="Google Shape;2283;p20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40926"/>
            </a:solidFill>
            <a:ln>
              <a:noFill/>
            </a:ln>
          </p:spPr>
        </p:sp>
        <p:sp>
          <p:nvSpPr>
            <p:cNvPr id="2284" name="Google Shape;2284;p20"/>
            <p:cNvSpPr txBox="1"/>
            <p:nvPr/>
          </p:nvSpPr>
          <p:spPr>
            <a:xfrm>
              <a:off x="0" y="0"/>
              <a:ext cx="812700" cy="81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2450" lIns="72450" spcFirstLastPara="1" rIns="72450" wrap="square" tIns="72450">
              <a:noAutofit/>
            </a:bodyPr>
            <a:lstStyle/>
            <a:p>
              <a:pPr indent="0" lvl="0" marL="0" marR="0" rtl="0" algn="ctr">
                <a:lnSpc>
                  <a:spcPct val="971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85" name="Google Shape;2285;p20"/>
          <p:cNvGrpSpPr/>
          <p:nvPr/>
        </p:nvGrpSpPr>
        <p:grpSpPr>
          <a:xfrm>
            <a:off x="0" y="1371600"/>
            <a:ext cx="1241064" cy="1241064"/>
            <a:chOff x="0" y="0"/>
            <a:chExt cx="812800" cy="812800"/>
          </a:xfrm>
        </p:grpSpPr>
        <p:sp>
          <p:nvSpPr>
            <p:cNvPr id="2286" name="Google Shape;2286;p20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40926"/>
            </a:solidFill>
            <a:ln>
              <a:noFill/>
            </a:ln>
          </p:spPr>
        </p:sp>
        <p:sp>
          <p:nvSpPr>
            <p:cNvPr id="2287" name="Google Shape;2287;p20"/>
            <p:cNvSpPr txBox="1"/>
            <p:nvPr/>
          </p:nvSpPr>
          <p:spPr>
            <a:xfrm>
              <a:off x="0" y="0"/>
              <a:ext cx="812700" cy="81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2450" lIns="72450" spcFirstLastPara="1" rIns="72450" wrap="square" tIns="72450">
              <a:noAutofit/>
            </a:bodyPr>
            <a:lstStyle/>
            <a:p>
              <a:pPr indent="0" lvl="0" marL="0" marR="0" rtl="0" algn="ctr">
                <a:lnSpc>
                  <a:spcPct val="971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88" name="Google Shape;2288;p20"/>
          <p:cNvGrpSpPr/>
          <p:nvPr/>
        </p:nvGrpSpPr>
        <p:grpSpPr>
          <a:xfrm>
            <a:off x="15904662" y="9732414"/>
            <a:ext cx="347104" cy="347104"/>
            <a:chOff x="0" y="0"/>
            <a:chExt cx="812700" cy="812700"/>
          </a:xfrm>
        </p:grpSpPr>
        <p:sp>
          <p:nvSpPr>
            <p:cNvPr id="2289" name="Google Shape;2289;p20"/>
            <p:cNvSpPr/>
            <p:nvPr/>
          </p:nvSpPr>
          <p:spPr>
            <a:xfrm>
              <a:off x="0" y="0"/>
              <a:ext cx="406400" cy="454328"/>
            </a:xfrm>
            <a:custGeom>
              <a:rect b="b" l="l" r="r" t="t"/>
              <a:pathLst>
                <a:path extrusionOk="0" h="454328" w="406400">
                  <a:moveTo>
                    <a:pt x="0" y="0"/>
                  </a:moveTo>
                  <a:lnTo>
                    <a:pt x="406400" y="0"/>
                  </a:lnTo>
                  <a:lnTo>
                    <a:pt x="406400" y="454328"/>
                  </a:lnTo>
                  <a:lnTo>
                    <a:pt x="0" y="4543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2290" name="Google Shape;2290;p20"/>
            <p:cNvSpPr txBox="1"/>
            <p:nvPr/>
          </p:nvSpPr>
          <p:spPr>
            <a:xfrm>
              <a:off x="0" y="0"/>
              <a:ext cx="812700" cy="81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2450" lIns="72450" spcFirstLastPara="1" rIns="72450" wrap="square" tIns="72450">
              <a:noAutofit/>
            </a:bodyPr>
            <a:lstStyle/>
            <a:p>
              <a:pPr indent="0" lvl="0" marL="0" marR="0" rtl="0" algn="ctr">
                <a:lnSpc>
                  <a:spcPct val="971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91" name="Google Shape;2291;p20"/>
          <p:cNvSpPr txBox="1"/>
          <p:nvPr/>
        </p:nvSpPr>
        <p:spPr>
          <a:xfrm>
            <a:off x="3310700" y="333375"/>
            <a:ext cx="11666700" cy="15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>
                <a:solidFill>
                  <a:srgbClr val="DEC0F1"/>
                </a:solidFill>
                <a:latin typeface="Nunito Sans"/>
                <a:ea typeface="Nunito Sans"/>
                <a:cs typeface="Nunito Sans"/>
                <a:sym typeface="Nunito Sans"/>
              </a:rPr>
              <a:t>Caption text cleaning</a:t>
            </a:r>
            <a:endParaRPr sz="4500">
              <a:solidFill>
                <a:srgbClr val="DEC0F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500">
              <a:solidFill>
                <a:srgbClr val="DEC0F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292" name="Google Shape;2292;p20"/>
          <p:cNvSpPr txBox="1"/>
          <p:nvPr/>
        </p:nvSpPr>
        <p:spPr>
          <a:xfrm>
            <a:off x="3212175" y="6598125"/>
            <a:ext cx="13088400" cy="3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●"/>
            </a:pPr>
            <a:r>
              <a:rPr lang="en-US" sz="1900">
                <a:solidFill>
                  <a:schemeClr val="lt1"/>
                </a:solidFill>
              </a:rPr>
              <a:t>The "mapping" argument is a dictionary where each key represents an image and its value is a list of captions associated with that image.</a:t>
            </a:r>
            <a:endParaRPr sz="1900">
              <a:solidFill>
                <a:schemeClr val="lt1"/>
              </a:solidFill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●"/>
            </a:pPr>
            <a:r>
              <a:rPr lang="en-US" sz="1900">
                <a:solidFill>
                  <a:schemeClr val="lt1"/>
                </a:solidFill>
              </a:rPr>
              <a:t>The function loops through each key-value pair in the "mapping" dictionary.</a:t>
            </a:r>
            <a:endParaRPr sz="1900">
              <a:solidFill>
                <a:schemeClr val="lt1"/>
              </a:solidFill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●"/>
            </a:pPr>
            <a:r>
              <a:rPr lang="en-US" sz="1900">
                <a:solidFill>
                  <a:schemeClr val="lt1"/>
                </a:solidFill>
              </a:rPr>
              <a:t>For each value (list of captions), the function loops through each caption.</a:t>
            </a:r>
            <a:endParaRPr sz="1900">
              <a:solidFill>
                <a:schemeClr val="lt1"/>
              </a:solidFill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●"/>
            </a:pPr>
            <a:r>
              <a:rPr lang="en-US" sz="1900">
                <a:solidFill>
                  <a:schemeClr val="lt1"/>
                </a:solidFill>
              </a:rPr>
              <a:t>For each caption, the function applies some preprocessing steps:</a:t>
            </a:r>
            <a:endParaRPr sz="1900">
              <a:solidFill>
                <a:schemeClr val="lt1"/>
              </a:solidFill>
            </a:endParaRPr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○"/>
            </a:pPr>
            <a:r>
              <a:rPr lang="en-US" sz="1900">
                <a:solidFill>
                  <a:schemeClr val="lt1"/>
                </a:solidFill>
              </a:rPr>
              <a:t>Converts the caption to lowercase.</a:t>
            </a:r>
            <a:endParaRPr sz="1900">
              <a:solidFill>
                <a:schemeClr val="lt1"/>
              </a:solidFill>
            </a:endParaRPr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○"/>
            </a:pPr>
            <a:r>
              <a:rPr lang="en-US" sz="1900">
                <a:solidFill>
                  <a:schemeClr val="lt1"/>
                </a:solidFill>
              </a:rPr>
              <a:t>Removes digits, special characters, etc.</a:t>
            </a:r>
            <a:endParaRPr sz="1900">
              <a:solidFill>
                <a:schemeClr val="lt1"/>
              </a:solidFill>
            </a:endParaRPr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○"/>
            </a:pPr>
            <a:r>
              <a:rPr lang="en-US" sz="1900">
                <a:solidFill>
                  <a:schemeClr val="lt1"/>
                </a:solidFill>
              </a:rPr>
              <a:t>Deletes additional spaces.</a:t>
            </a:r>
            <a:endParaRPr sz="1900">
              <a:solidFill>
                <a:schemeClr val="lt1"/>
              </a:solidFill>
            </a:endParaRPr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○"/>
            </a:pPr>
            <a:r>
              <a:rPr lang="en-US" sz="1900">
                <a:solidFill>
                  <a:schemeClr val="lt1"/>
                </a:solidFill>
              </a:rPr>
              <a:t>Adds "startseq" and "endseq" tags to the caption.</a:t>
            </a:r>
            <a:endParaRPr sz="1900">
              <a:solidFill>
                <a:schemeClr val="lt1"/>
              </a:solidFill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●"/>
            </a:pPr>
            <a:r>
              <a:rPr lang="en-US" sz="1900">
                <a:solidFill>
                  <a:schemeClr val="lt1"/>
                </a:solidFill>
              </a:rPr>
              <a:t>The function modifies the original "mapping" dictionary and returns nothing.</a:t>
            </a:r>
            <a:endParaRPr sz="1900"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lt1"/>
              </a:solidFill>
            </a:endParaRPr>
          </a:p>
        </p:txBody>
      </p:sp>
      <p:pic>
        <p:nvPicPr>
          <p:cNvPr id="2293" name="Google Shape;2293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00400" y="2033204"/>
            <a:ext cx="11687175" cy="399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2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2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2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2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EC0F1"/>
        </a:solidFill>
      </p:bgPr>
    </p:bg>
    <p:spTree>
      <p:nvGrpSpPr>
        <p:cNvPr id="2297" name="Shape 2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8" name="Google Shape;2298;p21"/>
          <p:cNvPicPr preferRelativeResize="0"/>
          <p:nvPr/>
        </p:nvPicPr>
        <p:blipFill rotWithShape="1">
          <a:blip r:embed="rId3">
            <a:alphaModFix/>
          </a:blip>
          <a:srcRect b="7784" l="0" r="0" t="7784"/>
          <a:stretch/>
        </p:blipFill>
        <p:spPr>
          <a:xfrm>
            <a:off x="0" y="0"/>
            <a:ext cx="18288003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99" name="Google Shape;2299;p21"/>
          <p:cNvGrpSpPr/>
          <p:nvPr/>
        </p:nvGrpSpPr>
        <p:grpSpPr>
          <a:xfrm>
            <a:off x="0" y="-108496"/>
            <a:ext cx="18288118" cy="3195091"/>
            <a:chOff x="0" y="-28575"/>
            <a:chExt cx="4816592" cy="841500"/>
          </a:xfrm>
        </p:grpSpPr>
        <p:sp>
          <p:nvSpPr>
            <p:cNvPr id="2300" name="Google Shape;2300;p21"/>
            <p:cNvSpPr/>
            <p:nvPr/>
          </p:nvSpPr>
          <p:spPr>
            <a:xfrm>
              <a:off x="0" y="0"/>
              <a:ext cx="4816592" cy="361244"/>
            </a:xfrm>
            <a:custGeom>
              <a:rect b="b" l="l" r="r" t="t"/>
              <a:pathLst>
                <a:path extrusionOk="0" h="361244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361244"/>
                  </a:lnTo>
                  <a:lnTo>
                    <a:pt x="0" y="361244"/>
                  </a:lnTo>
                  <a:close/>
                </a:path>
              </a:pathLst>
            </a:custGeom>
            <a:solidFill>
              <a:srgbClr val="7D2AE8"/>
            </a:solidFill>
            <a:ln>
              <a:noFill/>
            </a:ln>
          </p:spPr>
        </p:sp>
        <p:sp>
          <p:nvSpPr>
            <p:cNvPr id="2301" name="Google Shape;2301;p21"/>
            <p:cNvSpPr txBox="1"/>
            <p:nvPr/>
          </p:nvSpPr>
          <p:spPr>
            <a:xfrm>
              <a:off x="0" y="-28575"/>
              <a:ext cx="812700" cy="84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0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02" name="Google Shape;2302;p21"/>
          <p:cNvGrpSpPr/>
          <p:nvPr/>
        </p:nvGrpSpPr>
        <p:grpSpPr>
          <a:xfrm>
            <a:off x="16504201" y="8685396"/>
            <a:ext cx="1241064" cy="1241064"/>
            <a:chOff x="0" y="0"/>
            <a:chExt cx="812800" cy="812800"/>
          </a:xfrm>
        </p:grpSpPr>
        <p:sp>
          <p:nvSpPr>
            <p:cNvPr id="2303" name="Google Shape;2303;p21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40926"/>
            </a:solidFill>
            <a:ln>
              <a:noFill/>
            </a:ln>
          </p:spPr>
        </p:sp>
        <p:sp>
          <p:nvSpPr>
            <p:cNvPr id="2304" name="Google Shape;2304;p21"/>
            <p:cNvSpPr txBox="1"/>
            <p:nvPr/>
          </p:nvSpPr>
          <p:spPr>
            <a:xfrm>
              <a:off x="0" y="0"/>
              <a:ext cx="812700" cy="81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2450" lIns="72450" spcFirstLastPara="1" rIns="72450" wrap="square" tIns="72450">
              <a:noAutofit/>
            </a:bodyPr>
            <a:lstStyle/>
            <a:p>
              <a:pPr indent="0" lvl="0" marL="0" marR="0" rtl="0" algn="ctr">
                <a:lnSpc>
                  <a:spcPct val="971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05" name="Google Shape;2305;p21"/>
          <p:cNvGrpSpPr/>
          <p:nvPr/>
        </p:nvGrpSpPr>
        <p:grpSpPr>
          <a:xfrm>
            <a:off x="0" y="1371600"/>
            <a:ext cx="1241064" cy="1241064"/>
            <a:chOff x="0" y="0"/>
            <a:chExt cx="812800" cy="812800"/>
          </a:xfrm>
        </p:grpSpPr>
        <p:sp>
          <p:nvSpPr>
            <p:cNvPr id="2306" name="Google Shape;2306;p21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40926"/>
            </a:solidFill>
            <a:ln>
              <a:noFill/>
            </a:ln>
          </p:spPr>
        </p:sp>
        <p:sp>
          <p:nvSpPr>
            <p:cNvPr id="2307" name="Google Shape;2307;p21"/>
            <p:cNvSpPr txBox="1"/>
            <p:nvPr/>
          </p:nvSpPr>
          <p:spPr>
            <a:xfrm>
              <a:off x="0" y="0"/>
              <a:ext cx="812700" cy="81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2450" lIns="72450" spcFirstLastPara="1" rIns="72450" wrap="square" tIns="72450">
              <a:noAutofit/>
            </a:bodyPr>
            <a:lstStyle/>
            <a:p>
              <a:pPr indent="0" lvl="0" marL="0" marR="0" rtl="0" algn="ctr">
                <a:lnSpc>
                  <a:spcPct val="971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08" name="Google Shape;2308;p21"/>
          <p:cNvGrpSpPr/>
          <p:nvPr/>
        </p:nvGrpSpPr>
        <p:grpSpPr>
          <a:xfrm>
            <a:off x="1241073" y="685800"/>
            <a:ext cx="685841" cy="685841"/>
            <a:chOff x="0" y="0"/>
            <a:chExt cx="812800" cy="812800"/>
          </a:xfrm>
        </p:grpSpPr>
        <p:sp>
          <p:nvSpPr>
            <p:cNvPr id="2309" name="Google Shape;2309;p21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40926"/>
            </a:solidFill>
            <a:ln>
              <a:noFill/>
            </a:ln>
          </p:spPr>
        </p:sp>
        <p:sp>
          <p:nvSpPr>
            <p:cNvPr id="2310" name="Google Shape;2310;p21"/>
            <p:cNvSpPr txBox="1"/>
            <p:nvPr/>
          </p:nvSpPr>
          <p:spPr>
            <a:xfrm>
              <a:off x="0" y="0"/>
              <a:ext cx="812700" cy="81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2450" lIns="72450" spcFirstLastPara="1" rIns="72450" wrap="square" tIns="72450">
              <a:noAutofit/>
            </a:bodyPr>
            <a:lstStyle/>
            <a:p>
              <a:pPr indent="0" lvl="0" marL="0" marR="0" rtl="0" algn="ctr">
                <a:lnSpc>
                  <a:spcPct val="971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11" name="Google Shape;2311;p21"/>
          <p:cNvGrpSpPr/>
          <p:nvPr/>
        </p:nvGrpSpPr>
        <p:grpSpPr>
          <a:xfrm>
            <a:off x="16193933" y="8222456"/>
            <a:ext cx="620573" cy="620573"/>
            <a:chOff x="0" y="0"/>
            <a:chExt cx="812800" cy="812800"/>
          </a:xfrm>
        </p:grpSpPr>
        <p:sp>
          <p:nvSpPr>
            <p:cNvPr id="2312" name="Google Shape;2312;p21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7D2AE8"/>
            </a:solidFill>
            <a:ln>
              <a:noFill/>
            </a:ln>
          </p:spPr>
        </p:sp>
        <p:sp>
          <p:nvSpPr>
            <p:cNvPr id="2313" name="Google Shape;2313;p21"/>
            <p:cNvSpPr txBox="1"/>
            <p:nvPr/>
          </p:nvSpPr>
          <p:spPr>
            <a:xfrm>
              <a:off x="0" y="0"/>
              <a:ext cx="812700" cy="81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2450" lIns="72450" spcFirstLastPara="1" rIns="72450" wrap="square" tIns="72450">
              <a:noAutofit/>
            </a:bodyPr>
            <a:lstStyle/>
            <a:p>
              <a:pPr indent="0" lvl="0" marL="0" marR="0" rtl="0" algn="ctr">
                <a:lnSpc>
                  <a:spcPct val="971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14" name="Google Shape;2314;p21"/>
          <p:cNvSpPr txBox="1"/>
          <p:nvPr/>
        </p:nvSpPr>
        <p:spPr>
          <a:xfrm>
            <a:off x="3310700" y="333375"/>
            <a:ext cx="116667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>
                <a:solidFill>
                  <a:srgbClr val="DEC0F1"/>
                </a:solidFill>
                <a:latin typeface="Nunito Sans"/>
                <a:ea typeface="Nunito Sans"/>
                <a:cs typeface="Nunito Sans"/>
                <a:sym typeface="Nunito Sans"/>
              </a:rPr>
              <a:t>Tokenization</a:t>
            </a:r>
            <a:endParaRPr sz="4500">
              <a:solidFill>
                <a:srgbClr val="DEC0F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315" name="Google Shape;2315;p21"/>
          <p:cNvSpPr txBox="1"/>
          <p:nvPr/>
        </p:nvSpPr>
        <p:spPr>
          <a:xfrm>
            <a:off x="3055300" y="5987900"/>
            <a:ext cx="13449000" cy="44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Char char="●"/>
            </a:pPr>
            <a:r>
              <a:rPr lang="en-US" sz="2500">
                <a:solidFill>
                  <a:schemeClr val="lt1"/>
                </a:solidFill>
              </a:rPr>
              <a:t>The code creates an instance of the Tokenizer class and fits it on the list of captions.</a:t>
            </a:r>
            <a:endParaRPr sz="2500">
              <a:solidFill>
                <a:schemeClr val="lt1"/>
              </a:solidFill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Char char="●"/>
            </a:pPr>
            <a:r>
              <a:rPr lang="en-US" sz="2500">
                <a:solidFill>
                  <a:schemeClr val="lt1"/>
                </a:solidFill>
              </a:rPr>
              <a:t>The number of unique words in the captions is used to determine the vocabulary size.</a:t>
            </a:r>
            <a:endParaRPr sz="2500">
              <a:solidFill>
                <a:schemeClr val="lt1"/>
              </a:solidFill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Char char="●"/>
            </a:pPr>
            <a:r>
              <a:rPr lang="en-US" sz="2500">
                <a:solidFill>
                  <a:schemeClr val="lt1"/>
                </a:solidFill>
              </a:rPr>
              <a:t>A list of unique images is created from the 'image' column of a pandas DataFrame.</a:t>
            </a:r>
            <a:endParaRPr sz="2500">
              <a:solidFill>
                <a:schemeClr val="lt1"/>
              </a:solidFill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Char char="●"/>
            </a:pPr>
            <a:r>
              <a:rPr lang="en-US" sz="2500">
                <a:solidFill>
                  <a:schemeClr val="lt1"/>
                </a:solidFill>
              </a:rPr>
              <a:t>The number of unique images is counted.</a:t>
            </a:r>
            <a:endParaRPr sz="2500">
              <a:solidFill>
                <a:schemeClr val="lt1"/>
              </a:solidFill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Char char="●"/>
            </a:pPr>
            <a:r>
              <a:rPr lang="en-US" sz="2500">
                <a:solidFill>
                  <a:schemeClr val="lt1"/>
                </a:solidFill>
              </a:rPr>
              <a:t>A split index is calculated to split the list of images into training and validation sets.</a:t>
            </a:r>
            <a:endParaRPr sz="2500">
              <a:solidFill>
                <a:schemeClr val="lt1"/>
              </a:solidFill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Char char="●"/>
            </a:pPr>
            <a:r>
              <a:rPr lang="en-US" sz="2500">
                <a:solidFill>
                  <a:schemeClr val="lt1"/>
                </a:solidFill>
              </a:rPr>
              <a:t>The train and test Data Frames are created by filtering rows based on the 'image' column.</a:t>
            </a:r>
            <a:endParaRPr sz="2500">
              <a:solidFill>
                <a:schemeClr val="lt1"/>
              </a:solidFill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Char char="●"/>
            </a:pPr>
            <a:r>
              <a:rPr lang="en-US" sz="2500">
                <a:solidFill>
                  <a:schemeClr val="lt1"/>
                </a:solidFill>
              </a:rPr>
              <a:t>The train and test Data Frames are reset to a new zero-based index.</a:t>
            </a:r>
            <a:endParaRPr sz="2500">
              <a:solidFill>
                <a:schemeClr val="lt1"/>
              </a:solidFill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Char char="●"/>
            </a:pPr>
            <a:r>
              <a:rPr lang="en-US" sz="2500">
                <a:solidFill>
                  <a:schemeClr val="lt1"/>
                </a:solidFill>
              </a:rPr>
              <a:t>The code uses the Tokenizer to convert the second caption in the list of captions to a sequence of integers. </a:t>
            </a:r>
            <a:endParaRPr sz="2500">
              <a:solidFill>
                <a:schemeClr val="lt1"/>
              </a:solidFill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Char char="●"/>
            </a:pPr>
            <a:r>
              <a:rPr lang="en-US" sz="2500">
                <a:solidFill>
                  <a:schemeClr val="lt1"/>
                </a:solidFill>
              </a:rPr>
              <a:t>The output is a list of integers representing the words in the caption.</a:t>
            </a:r>
            <a:endParaRPr sz="25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lt1"/>
              </a:solidFill>
            </a:endParaRPr>
          </a:p>
        </p:txBody>
      </p:sp>
      <p:pic>
        <p:nvPicPr>
          <p:cNvPr id="2316" name="Google Shape;231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90875" y="1790788"/>
            <a:ext cx="11706225" cy="3648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3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3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3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3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3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3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3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3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